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46"/>
  </p:notesMasterIdLst>
  <p:sldIdLst>
    <p:sldId id="366" r:id="rId5"/>
    <p:sldId id="321" r:id="rId6"/>
    <p:sldId id="320" r:id="rId7"/>
    <p:sldId id="304" r:id="rId8"/>
    <p:sldId id="308" r:id="rId9"/>
    <p:sldId id="391" r:id="rId10"/>
    <p:sldId id="392" r:id="rId11"/>
    <p:sldId id="301" r:id="rId12"/>
    <p:sldId id="302" r:id="rId13"/>
    <p:sldId id="356" r:id="rId14"/>
    <p:sldId id="357" r:id="rId15"/>
    <p:sldId id="299" r:id="rId16"/>
    <p:sldId id="300" r:id="rId17"/>
    <p:sldId id="306" r:id="rId18"/>
    <p:sldId id="309" r:id="rId19"/>
    <p:sldId id="305" r:id="rId20"/>
    <p:sldId id="310" r:id="rId21"/>
    <p:sldId id="311" r:id="rId22"/>
    <p:sldId id="350" r:id="rId23"/>
    <p:sldId id="312" r:id="rId24"/>
    <p:sldId id="345" r:id="rId25"/>
    <p:sldId id="346" r:id="rId26"/>
    <p:sldId id="297" r:id="rId27"/>
    <p:sldId id="298" r:id="rId28"/>
    <p:sldId id="354" r:id="rId29"/>
    <p:sldId id="355" r:id="rId30"/>
    <p:sldId id="295" r:id="rId31"/>
    <p:sldId id="296" r:id="rId32"/>
    <p:sldId id="397" r:id="rId33"/>
    <p:sldId id="398" r:id="rId34"/>
    <p:sldId id="335" r:id="rId35"/>
    <p:sldId id="349" r:id="rId36"/>
    <p:sldId id="336" r:id="rId37"/>
    <p:sldId id="325" r:id="rId38"/>
    <p:sldId id="326" r:id="rId39"/>
    <p:sldId id="352" r:id="rId40"/>
    <p:sldId id="353" r:id="rId41"/>
    <p:sldId id="401" r:id="rId42"/>
    <p:sldId id="402" r:id="rId43"/>
    <p:sldId id="303" r:id="rId44"/>
    <p:sldId id="342" r:id="rId45"/>
  </p:sldIdLst>
  <p:sldSz cx="12192000" cy="6858000"/>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wak, Katja" initials="NK" lastIdx="0" clrIdx="0">
    <p:extLst>
      <p:ext uri="{19B8F6BF-5375-455C-9EA6-DF929625EA0E}">
        <p15:presenceInfo xmlns:p15="http://schemas.microsoft.com/office/powerpoint/2012/main" userId="S-1-5-21-64357401-819471502-176566939-126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9100"/>
    <a:srgbClr val="174698"/>
    <a:srgbClr val="9DBD3B"/>
    <a:srgbClr val="FFCA00"/>
    <a:srgbClr val="A7A7A8"/>
    <a:srgbClr val="D9E3EC"/>
    <a:srgbClr val="33994B"/>
    <a:srgbClr val="BACCDC"/>
    <a:srgbClr val="799DC8"/>
    <a:srgbClr val="0145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84" autoAdjust="0"/>
    <p:restoredTop sz="94147" autoAdjust="0"/>
  </p:normalViewPr>
  <p:slideViewPr>
    <p:cSldViewPr snapToGrid="0">
      <p:cViewPr varScale="1">
        <p:scale>
          <a:sx n="88" d="100"/>
          <a:sy n="88" d="100"/>
        </p:scale>
        <p:origin x="929" y="82"/>
      </p:cViewPr>
      <p:guideLst/>
    </p:cSldViewPr>
  </p:slideViewPr>
  <p:outlineViewPr>
    <p:cViewPr>
      <p:scale>
        <a:sx n="33" d="100"/>
        <a:sy n="33" d="100"/>
      </p:scale>
      <p:origin x="0" y="-2555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FBFF955-6CF2-44FD-A58E-3D9A72C7AD4B}" type="datetimeFigureOut">
              <a:rPr lang="de-DE" smtClean="0"/>
              <a:t>12.01.2026</a:t>
            </a:fld>
            <a:endParaRPr lang="de-DE"/>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77112BA-1FF3-4A99-8B86-966ED4AEEEAD}" type="slidenum">
              <a:rPr lang="de-DE" smtClean="0"/>
              <a:t>‹Nr.›</a:t>
            </a:fld>
            <a:endParaRPr lang="de-DE"/>
          </a:p>
        </p:txBody>
      </p:sp>
    </p:spTree>
    <p:extLst>
      <p:ext uri="{BB962C8B-B14F-4D97-AF65-F5344CB8AC3E}">
        <p14:creationId xmlns:p14="http://schemas.microsoft.com/office/powerpoint/2010/main" val="713831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77112BA-1FF3-4A99-8B86-966ED4AEEEAD}" type="slidenum">
              <a:rPr lang="de-DE" smtClean="0"/>
              <a:t>3</a:t>
            </a:fld>
            <a:endParaRPr lang="de-DE"/>
          </a:p>
        </p:txBody>
      </p:sp>
    </p:spTree>
    <p:extLst>
      <p:ext uri="{BB962C8B-B14F-4D97-AF65-F5344CB8AC3E}">
        <p14:creationId xmlns:p14="http://schemas.microsoft.com/office/powerpoint/2010/main" val="1186317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9BA8C58-8342-4ED5-8091-5B02ACDD9DF1}" type="slidenum">
              <a:rPr lang="de-DE" smtClean="0"/>
              <a:t>18</a:t>
            </a:fld>
            <a:endParaRPr lang="de-DE"/>
          </a:p>
        </p:txBody>
      </p:sp>
    </p:spTree>
    <p:extLst>
      <p:ext uri="{BB962C8B-B14F-4D97-AF65-F5344CB8AC3E}">
        <p14:creationId xmlns:p14="http://schemas.microsoft.com/office/powerpoint/2010/main" val="38049462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ED5F3E-7E2B-173E-EBD9-5F3047636724}"/>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30602F88-773A-7900-E546-03472E6D5B4C}"/>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564CA70E-078D-BC8B-3C50-61B330C6FF26}"/>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A65663C4-25F4-70C3-28F6-233615BD45B4}"/>
              </a:ext>
            </a:extLst>
          </p:cNvPr>
          <p:cNvSpPr>
            <a:spLocks noGrp="1"/>
          </p:cNvSpPr>
          <p:nvPr>
            <p:ph type="sldNum" sz="quarter" idx="10"/>
          </p:nvPr>
        </p:nvSpPr>
        <p:spPr/>
        <p:txBody>
          <a:bodyPr/>
          <a:lstStyle/>
          <a:p>
            <a:fld id="{777112BA-1FF3-4A99-8B86-966ED4AEEEAD}" type="slidenum">
              <a:rPr lang="de-DE" smtClean="0"/>
              <a:t>22</a:t>
            </a:fld>
            <a:endParaRPr lang="de-DE"/>
          </a:p>
        </p:txBody>
      </p:sp>
    </p:spTree>
    <p:extLst>
      <p:ext uri="{BB962C8B-B14F-4D97-AF65-F5344CB8AC3E}">
        <p14:creationId xmlns:p14="http://schemas.microsoft.com/office/powerpoint/2010/main" val="27623781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9BA8C58-8342-4ED5-8091-5B02ACDD9DF1}" type="slidenum">
              <a:rPr lang="de-DE" smtClean="0"/>
              <a:t>24</a:t>
            </a:fld>
            <a:endParaRPr lang="de-DE"/>
          </a:p>
        </p:txBody>
      </p:sp>
    </p:spTree>
    <p:extLst>
      <p:ext uri="{BB962C8B-B14F-4D97-AF65-F5344CB8AC3E}">
        <p14:creationId xmlns:p14="http://schemas.microsoft.com/office/powerpoint/2010/main" val="27390371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8997F0-71DB-9D1F-D0CE-22825029D897}"/>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F02BEF6-0523-7400-619E-5E6B13B1EAF7}"/>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B0831F97-3EA4-B7C4-D47C-8C7EFDDC7B5D}"/>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E9D368EA-8D89-6408-9B31-C35F14599937}"/>
              </a:ext>
            </a:extLst>
          </p:cNvPr>
          <p:cNvSpPr>
            <a:spLocks noGrp="1"/>
          </p:cNvSpPr>
          <p:nvPr>
            <p:ph type="sldNum" sz="quarter" idx="10"/>
          </p:nvPr>
        </p:nvSpPr>
        <p:spPr/>
        <p:txBody>
          <a:bodyPr/>
          <a:lstStyle/>
          <a:p>
            <a:fld id="{777112BA-1FF3-4A99-8B86-966ED4AEEEAD}" type="slidenum">
              <a:rPr lang="de-DE" smtClean="0"/>
              <a:t>26</a:t>
            </a:fld>
            <a:endParaRPr lang="de-DE"/>
          </a:p>
        </p:txBody>
      </p:sp>
    </p:spTree>
    <p:extLst>
      <p:ext uri="{BB962C8B-B14F-4D97-AF65-F5344CB8AC3E}">
        <p14:creationId xmlns:p14="http://schemas.microsoft.com/office/powerpoint/2010/main" val="42113724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9BA8C58-8342-4ED5-8091-5B02ACDD9DF1}" type="slidenum">
              <a:rPr lang="de-DE" smtClean="0"/>
              <a:t>28</a:t>
            </a:fld>
            <a:endParaRPr lang="de-DE"/>
          </a:p>
        </p:txBody>
      </p:sp>
    </p:spTree>
    <p:extLst>
      <p:ext uri="{BB962C8B-B14F-4D97-AF65-F5344CB8AC3E}">
        <p14:creationId xmlns:p14="http://schemas.microsoft.com/office/powerpoint/2010/main" val="42144323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61EFC3-C3C7-ABC4-FF27-F89BFF031444}"/>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1E06AC4-40F3-5EE4-A4C7-7BC2C1957ADE}"/>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434D5007-3D65-617C-C0DC-B0BAF35A8727}"/>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6FB234FF-14A4-B3BD-2DDB-B500A179B6D3}"/>
              </a:ext>
            </a:extLst>
          </p:cNvPr>
          <p:cNvSpPr>
            <a:spLocks noGrp="1"/>
          </p:cNvSpPr>
          <p:nvPr>
            <p:ph type="sldNum" sz="quarter" idx="10"/>
          </p:nvPr>
        </p:nvSpPr>
        <p:spPr/>
        <p:txBody>
          <a:bodyPr/>
          <a:lstStyle/>
          <a:p>
            <a:fld id="{49BA8C58-8342-4ED5-8091-5B02ACDD9DF1}" type="slidenum">
              <a:rPr lang="de-DE" smtClean="0"/>
              <a:t>30</a:t>
            </a:fld>
            <a:endParaRPr lang="de-DE"/>
          </a:p>
        </p:txBody>
      </p:sp>
    </p:spTree>
    <p:extLst>
      <p:ext uri="{BB962C8B-B14F-4D97-AF65-F5344CB8AC3E}">
        <p14:creationId xmlns:p14="http://schemas.microsoft.com/office/powerpoint/2010/main" val="19049952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AF5E05-A17D-CC8D-4C25-5006F961E65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E1B2475-6FB4-025E-8A99-6A6CDDF2F26B}"/>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EAB242AE-CCFB-E78A-6313-C2EE3AFAD0A2}"/>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18639795-1F1D-9A3B-E4DD-C578596A1040}"/>
              </a:ext>
            </a:extLst>
          </p:cNvPr>
          <p:cNvSpPr>
            <a:spLocks noGrp="1"/>
          </p:cNvSpPr>
          <p:nvPr>
            <p:ph type="sldNum" sz="quarter" idx="10"/>
          </p:nvPr>
        </p:nvSpPr>
        <p:spPr/>
        <p:txBody>
          <a:bodyPr/>
          <a:lstStyle/>
          <a:p>
            <a:fld id="{49BA8C58-8342-4ED5-8091-5B02ACDD9DF1}" type="slidenum">
              <a:rPr lang="de-DE" smtClean="0"/>
              <a:t>31</a:t>
            </a:fld>
            <a:endParaRPr lang="de-DE"/>
          </a:p>
        </p:txBody>
      </p:sp>
    </p:spTree>
    <p:extLst>
      <p:ext uri="{BB962C8B-B14F-4D97-AF65-F5344CB8AC3E}">
        <p14:creationId xmlns:p14="http://schemas.microsoft.com/office/powerpoint/2010/main" val="7253941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2E8E97-C6AF-8AA9-F436-17AAA69C847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9E85D23-8BE1-97FB-1672-D17D27E763BB}"/>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B6449CD5-08DB-D4D3-0C84-832FED30B318}"/>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F52706A0-A061-8313-8C62-55EB451D218B}"/>
              </a:ext>
            </a:extLst>
          </p:cNvPr>
          <p:cNvSpPr>
            <a:spLocks noGrp="1"/>
          </p:cNvSpPr>
          <p:nvPr>
            <p:ph type="sldNum" sz="quarter" idx="10"/>
          </p:nvPr>
        </p:nvSpPr>
        <p:spPr/>
        <p:txBody>
          <a:bodyPr/>
          <a:lstStyle/>
          <a:p>
            <a:fld id="{777112BA-1FF3-4A99-8B86-966ED4AEEEAD}" type="slidenum">
              <a:rPr lang="de-DE" smtClean="0"/>
              <a:t>35</a:t>
            </a:fld>
            <a:endParaRPr lang="de-DE"/>
          </a:p>
        </p:txBody>
      </p:sp>
    </p:spTree>
    <p:extLst>
      <p:ext uri="{BB962C8B-B14F-4D97-AF65-F5344CB8AC3E}">
        <p14:creationId xmlns:p14="http://schemas.microsoft.com/office/powerpoint/2010/main" val="20579599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5DE088-BE97-2C22-5E35-4C3A4613BEA1}"/>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593D984-B682-D07C-E56F-4A8F50E1C661}"/>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DC76747B-CBE7-6CE9-4766-2BFAF550F84C}"/>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D84385E4-D4F0-BDAA-0204-F68CE569FD7B}"/>
              </a:ext>
            </a:extLst>
          </p:cNvPr>
          <p:cNvSpPr>
            <a:spLocks noGrp="1"/>
          </p:cNvSpPr>
          <p:nvPr>
            <p:ph type="sldNum" sz="quarter" idx="10"/>
          </p:nvPr>
        </p:nvSpPr>
        <p:spPr/>
        <p:txBody>
          <a:bodyPr/>
          <a:lstStyle/>
          <a:p>
            <a:fld id="{49BA8C58-8342-4ED5-8091-5B02ACDD9DF1}" type="slidenum">
              <a:rPr lang="de-DE" smtClean="0"/>
              <a:t>37</a:t>
            </a:fld>
            <a:endParaRPr lang="de-DE"/>
          </a:p>
        </p:txBody>
      </p:sp>
    </p:spTree>
    <p:extLst>
      <p:ext uri="{BB962C8B-B14F-4D97-AF65-F5344CB8AC3E}">
        <p14:creationId xmlns:p14="http://schemas.microsoft.com/office/powerpoint/2010/main" val="7672967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C5D6E5-9855-B1CF-0C35-45F73003D862}"/>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9D4B7C5-F678-8E53-CBA4-D5BF5F7AEAAA}"/>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0B799358-7910-4924-637E-B162612B1D05}"/>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844D062A-E4B3-B7F8-0DD7-359DDD943E49}"/>
              </a:ext>
            </a:extLst>
          </p:cNvPr>
          <p:cNvSpPr>
            <a:spLocks noGrp="1"/>
          </p:cNvSpPr>
          <p:nvPr>
            <p:ph type="sldNum" sz="quarter" idx="10"/>
          </p:nvPr>
        </p:nvSpPr>
        <p:spPr/>
        <p:txBody>
          <a:bodyPr/>
          <a:lstStyle/>
          <a:p>
            <a:fld id="{49BA8C58-8342-4ED5-8091-5B02ACDD9DF1}" type="slidenum">
              <a:rPr lang="de-DE" smtClean="0"/>
              <a:t>39</a:t>
            </a:fld>
            <a:endParaRPr lang="de-DE"/>
          </a:p>
        </p:txBody>
      </p:sp>
    </p:spTree>
    <p:extLst>
      <p:ext uri="{BB962C8B-B14F-4D97-AF65-F5344CB8AC3E}">
        <p14:creationId xmlns:p14="http://schemas.microsoft.com/office/powerpoint/2010/main" val="929511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9BA8C58-8342-4ED5-8091-5B02ACDD9DF1}" type="slidenum">
              <a:rPr lang="de-DE" smtClean="0"/>
              <a:t>4</a:t>
            </a:fld>
            <a:endParaRPr lang="de-DE"/>
          </a:p>
        </p:txBody>
      </p:sp>
    </p:spTree>
    <p:extLst>
      <p:ext uri="{BB962C8B-B14F-4D97-AF65-F5344CB8AC3E}">
        <p14:creationId xmlns:p14="http://schemas.microsoft.com/office/powerpoint/2010/main" val="1772619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EFEE8E-6902-DF29-9A52-517CB7923E01}"/>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794EFD2-D131-A515-8230-92D392CEA96C}"/>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C13F84AC-10EF-38E0-25C9-A014C6674A11}"/>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F87FBBFF-7073-D35B-9F15-56C8C199E1A5}"/>
              </a:ext>
            </a:extLst>
          </p:cNvPr>
          <p:cNvSpPr>
            <a:spLocks noGrp="1"/>
          </p:cNvSpPr>
          <p:nvPr>
            <p:ph type="sldNum" sz="quarter" idx="10"/>
          </p:nvPr>
        </p:nvSpPr>
        <p:spPr/>
        <p:txBody>
          <a:bodyPr/>
          <a:lstStyle/>
          <a:p>
            <a:fld id="{49BA8C58-8342-4ED5-8091-5B02ACDD9DF1}" type="slidenum">
              <a:rPr lang="de-DE" smtClean="0"/>
              <a:t>6</a:t>
            </a:fld>
            <a:endParaRPr lang="de-DE"/>
          </a:p>
        </p:txBody>
      </p:sp>
    </p:spTree>
    <p:extLst>
      <p:ext uri="{BB962C8B-B14F-4D97-AF65-F5344CB8AC3E}">
        <p14:creationId xmlns:p14="http://schemas.microsoft.com/office/powerpoint/2010/main" val="3956131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A63E7-D743-4645-E74D-18CFCA973BB1}"/>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AECF6889-6E8E-BCE2-5C49-3C265D7FBCE2}"/>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98DF572B-713B-689F-8E66-A62102286A85}"/>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F2413F82-F7DF-32B7-9ADD-43AAC7A36D53}"/>
              </a:ext>
            </a:extLst>
          </p:cNvPr>
          <p:cNvSpPr>
            <a:spLocks noGrp="1"/>
          </p:cNvSpPr>
          <p:nvPr>
            <p:ph type="sldNum" sz="quarter" idx="10"/>
          </p:nvPr>
        </p:nvSpPr>
        <p:spPr/>
        <p:txBody>
          <a:bodyPr/>
          <a:lstStyle/>
          <a:p>
            <a:fld id="{49BA8C58-8342-4ED5-8091-5B02ACDD9DF1}" type="slidenum">
              <a:rPr lang="de-DE" smtClean="0"/>
              <a:t>7</a:t>
            </a:fld>
            <a:endParaRPr lang="de-DE"/>
          </a:p>
        </p:txBody>
      </p:sp>
    </p:spTree>
    <p:extLst>
      <p:ext uri="{BB962C8B-B14F-4D97-AF65-F5344CB8AC3E}">
        <p14:creationId xmlns:p14="http://schemas.microsoft.com/office/powerpoint/2010/main" val="4283661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9BA8C58-8342-4ED5-8091-5B02ACDD9DF1}" type="slidenum">
              <a:rPr lang="de-DE" smtClean="0"/>
              <a:t>9</a:t>
            </a:fld>
            <a:endParaRPr lang="de-DE"/>
          </a:p>
        </p:txBody>
      </p:sp>
    </p:spTree>
    <p:extLst>
      <p:ext uri="{BB962C8B-B14F-4D97-AF65-F5344CB8AC3E}">
        <p14:creationId xmlns:p14="http://schemas.microsoft.com/office/powerpoint/2010/main" val="3953113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3DCCC2-5DC6-2F2D-32D1-4C5940080737}"/>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AA3C50A-3D55-3CB8-B47B-39A1C0FA3356}"/>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BEB40DB5-D320-09B5-B4E1-5A3C60B63E14}"/>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21F3FE8E-E685-B886-4375-88876EC63480}"/>
              </a:ext>
            </a:extLst>
          </p:cNvPr>
          <p:cNvSpPr>
            <a:spLocks noGrp="1"/>
          </p:cNvSpPr>
          <p:nvPr>
            <p:ph type="sldNum" sz="quarter" idx="10"/>
          </p:nvPr>
        </p:nvSpPr>
        <p:spPr/>
        <p:txBody>
          <a:bodyPr/>
          <a:lstStyle/>
          <a:p>
            <a:fld id="{49BA8C58-8342-4ED5-8091-5B02ACDD9DF1}" type="slidenum">
              <a:rPr lang="de-DE" smtClean="0"/>
              <a:t>11</a:t>
            </a:fld>
            <a:endParaRPr lang="de-DE"/>
          </a:p>
        </p:txBody>
      </p:sp>
    </p:spTree>
    <p:extLst>
      <p:ext uri="{BB962C8B-B14F-4D97-AF65-F5344CB8AC3E}">
        <p14:creationId xmlns:p14="http://schemas.microsoft.com/office/powerpoint/2010/main" val="4100331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9BA8C58-8342-4ED5-8091-5B02ACDD9DF1}" type="slidenum">
              <a:rPr lang="de-DE" smtClean="0"/>
              <a:t>13</a:t>
            </a:fld>
            <a:endParaRPr lang="de-DE"/>
          </a:p>
        </p:txBody>
      </p:sp>
    </p:spTree>
    <p:extLst>
      <p:ext uri="{BB962C8B-B14F-4D97-AF65-F5344CB8AC3E}">
        <p14:creationId xmlns:p14="http://schemas.microsoft.com/office/powerpoint/2010/main" val="2947430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9BA8C58-8342-4ED5-8091-5B02ACDD9DF1}" type="slidenum">
              <a:rPr lang="de-DE" smtClean="0"/>
              <a:t>14</a:t>
            </a:fld>
            <a:endParaRPr lang="de-DE"/>
          </a:p>
        </p:txBody>
      </p:sp>
    </p:spTree>
    <p:extLst>
      <p:ext uri="{BB962C8B-B14F-4D97-AF65-F5344CB8AC3E}">
        <p14:creationId xmlns:p14="http://schemas.microsoft.com/office/powerpoint/2010/main" val="3804946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9BA8C58-8342-4ED5-8091-5B02ACDD9DF1}" type="slidenum">
              <a:rPr lang="de-DE" smtClean="0"/>
              <a:t>16</a:t>
            </a:fld>
            <a:endParaRPr lang="de-DE"/>
          </a:p>
        </p:txBody>
      </p:sp>
    </p:spTree>
    <p:extLst>
      <p:ext uri="{BB962C8B-B14F-4D97-AF65-F5344CB8AC3E}">
        <p14:creationId xmlns:p14="http://schemas.microsoft.com/office/powerpoint/2010/main" val="1382028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4881238"/>
      </p:ext>
    </p:extLst>
  </p:cSld>
  <p:clrMapOvr>
    <a:masterClrMapping/>
  </p:clrMapOvr>
  <p:transition spd="slow" advClick="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88389" cy="6858000"/>
          </a:xfrm>
          <a:prstGeom prst="rect">
            <a:avLst/>
          </a:prstGeom>
        </p:spPr>
      </p:pic>
      <p:sp>
        <p:nvSpPr>
          <p:cNvPr id="9" name="Titel 1"/>
          <p:cNvSpPr>
            <a:spLocks noGrp="1"/>
          </p:cNvSpPr>
          <p:nvPr>
            <p:ph type="title"/>
          </p:nvPr>
        </p:nvSpPr>
        <p:spPr>
          <a:xfrm>
            <a:off x="838200" y="757236"/>
            <a:ext cx="10515600" cy="681037"/>
          </a:xfrm>
        </p:spPr>
        <p:txBody>
          <a:bodyPr>
            <a:normAutofit/>
          </a:bodyPr>
          <a:lstStyle>
            <a:lvl1pPr>
              <a:defRPr sz="3600" b="1">
                <a:solidFill>
                  <a:schemeClr val="bg1"/>
                </a:solidFill>
                <a:latin typeface="+mn-lt"/>
              </a:defRPr>
            </a:lvl1pPr>
          </a:lstStyle>
          <a:p>
            <a:r>
              <a:rPr lang="de-DE"/>
              <a:t>Titelmasterformat durch Klicken bearbeiten</a:t>
            </a:r>
          </a:p>
        </p:txBody>
      </p:sp>
      <p:sp>
        <p:nvSpPr>
          <p:cNvPr id="10" name="Inhaltsplatzhalter 2"/>
          <p:cNvSpPr>
            <a:spLocks noGrp="1"/>
          </p:cNvSpPr>
          <p:nvPr>
            <p:ph idx="1"/>
          </p:nvPr>
        </p:nvSpPr>
        <p:spPr>
          <a:xfrm>
            <a:off x="838200" y="1438274"/>
            <a:ext cx="10515600" cy="4738689"/>
          </a:xfrm>
        </p:spPr>
        <p:txBody>
          <a:bodyPr>
            <a:normAutofit/>
          </a:bodyPr>
          <a:lstStyle>
            <a:lvl1pPr marL="0" indent="0">
              <a:buNone/>
              <a:defRPr sz="2000">
                <a:solidFill>
                  <a:schemeClr val="bg1"/>
                </a:solidFill>
              </a:defRPr>
            </a:lvl1pPr>
          </a:lstStyle>
          <a:p>
            <a:pPr lvl="0"/>
            <a:endParaRPr lang="de-DE"/>
          </a:p>
        </p:txBody>
      </p:sp>
    </p:spTree>
    <p:extLst>
      <p:ext uri="{BB962C8B-B14F-4D97-AF65-F5344CB8AC3E}">
        <p14:creationId xmlns:p14="http://schemas.microsoft.com/office/powerpoint/2010/main" val="4057458213"/>
      </p:ext>
    </p:extLst>
  </p:cSld>
  <p:clrMapOvr>
    <a:masterClrMapping/>
  </p:clrMapOvr>
  <p:transition spd="slow" advClick="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5" name="Fußzeilenplatzhalter 4"/>
          <p:cNvSpPr>
            <a:spLocks noGrp="1"/>
          </p:cNvSpPr>
          <p:nvPr>
            <p:ph type="ftr" sz="quarter" idx="11"/>
          </p:nvPr>
        </p:nvSpPr>
        <p:spPr>
          <a:xfrm>
            <a:off x="4038600" y="6356350"/>
            <a:ext cx="7315198" cy="365125"/>
          </a:xfrm>
        </p:spPr>
        <p:txBody>
          <a:bodyPr/>
          <a:lstStyle>
            <a:lvl1pPr algn="r">
              <a:defRPr/>
            </a:lvl1pPr>
          </a:lstStyle>
          <a:p>
            <a:r>
              <a:rPr lang="de-DE"/>
              <a:t>10. Oktober 2022 - Lenkungskreis</a:t>
            </a:r>
          </a:p>
        </p:txBody>
      </p:sp>
      <p:sp>
        <p:nvSpPr>
          <p:cNvPr id="6" name="Foliennummernplatzhalter 5"/>
          <p:cNvSpPr>
            <a:spLocks noGrp="1"/>
          </p:cNvSpPr>
          <p:nvPr>
            <p:ph type="sldNum" sz="quarter" idx="12"/>
          </p:nvPr>
        </p:nvSpPr>
        <p:spPr>
          <a:xfrm>
            <a:off x="11353798" y="6356350"/>
            <a:ext cx="571501" cy="365125"/>
          </a:xfrm>
        </p:spPr>
        <p:txBody>
          <a:bodyPr/>
          <a:lstStyle/>
          <a:p>
            <a:fld id="{112054BE-990F-4249-94E5-BD2D32028CF5}" type="slidenum">
              <a:rPr lang="de-DE" smtClean="0"/>
              <a:t>‹Nr.›</a:t>
            </a:fld>
            <a:endParaRPr lang="de-DE"/>
          </a:p>
        </p:txBody>
      </p:sp>
      <p:sp>
        <p:nvSpPr>
          <p:cNvPr id="8" name="Titel 1"/>
          <p:cNvSpPr>
            <a:spLocks noGrp="1"/>
          </p:cNvSpPr>
          <p:nvPr>
            <p:ph type="title"/>
          </p:nvPr>
        </p:nvSpPr>
        <p:spPr>
          <a:xfrm>
            <a:off x="523874" y="366269"/>
            <a:ext cx="10829925" cy="933448"/>
          </a:xfrm>
        </p:spPr>
        <p:txBody>
          <a:bodyPr>
            <a:normAutofit/>
          </a:bodyPr>
          <a:lstStyle>
            <a:lvl1pPr>
              <a:defRPr sz="3200" b="1">
                <a:solidFill>
                  <a:schemeClr val="tx1"/>
                </a:solidFill>
                <a:latin typeface="+mn-lt"/>
              </a:defRPr>
            </a:lvl1pPr>
          </a:lstStyle>
          <a:p>
            <a:r>
              <a:rPr lang="de-DE"/>
              <a:t>Titelmasterformat durch Klicken bearbeiten</a:t>
            </a:r>
          </a:p>
        </p:txBody>
      </p:sp>
      <p:sp>
        <p:nvSpPr>
          <p:cNvPr id="9" name="Inhaltsplatzhalter 2"/>
          <p:cNvSpPr>
            <a:spLocks noGrp="1"/>
          </p:cNvSpPr>
          <p:nvPr>
            <p:ph idx="1"/>
          </p:nvPr>
        </p:nvSpPr>
        <p:spPr>
          <a:xfrm>
            <a:off x="523875" y="1299718"/>
            <a:ext cx="10829925" cy="4877246"/>
          </a:xfrm>
        </p:spPr>
        <p:txBody>
          <a:bodyPr>
            <a:normAutofit/>
          </a:bodyPr>
          <a:lstStyle>
            <a:lvl1pPr marL="0" indent="0">
              <a:buNone/>
              <a:defRPr sz="2000">
                <a:solidFill>
                  <a:schemeClr val="tx1"/>
                </a:solidFill>
              </a:defRPr>
            </a:lvl1pPr>
          </a:lstStyle>
          <a:p>
            <a:pPr lvl="0"/>
            <a:endParaRPr lang="de-DE"/>
          </a:p>
        </p:txBody>
      </p:sp>
    </p:spTree>
    <p:extLst>
      <p:ext uri="{BB962C8B-B14F-4D97-AF65-F5344CB8AC3E}">
        <p14:creationId xmlns:p14="http://schemas.microsoft.com/office/powerpoint/2010/main" val="1538927657"/>
      </p:ext>
    </p:extLst>
  </p:cSld>
  <p:clrMapOvr>
    <a:masterClrMapping/>
  </p:clrMapOvr>
  <p:transition spd="slow" advClick="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pic>
        <p:nvPicPr>
          <p:cNvPr id="6" name="Grafi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88389" cy="6858000"/>
          </a:xfrm>
          <a:prstGeom prst="rect">
            <a:avLst/>
          </a:prstGeom>
        </p:spPr>
      </p:pic>
      <p:sp>
        <p:nvSpPr>
          <p:cNvPr id="7" name="Titel 1"/>
          <p:cNvSpPr>
            <a:spLocks noGrp="1"/>
          </p:cNvSpPr>
          <p:nvPr>
            <p:ph type="title"/>
          </p:nvPr>
        </p:nvSpPr>
        <p:spPr>
          <a:xfrm>
            <a:off x="233266" y="167951"/>
            <a:ext cx="11692034" cy="811763"/>
          </a:xfrm>
        </p:spPr>
        <p:txBody>
          <a:bodyPr>
            <a:normAutofit/>
          </a:bodyPr>
          <a:lstStyle>
            <a:lvl1pPr>
              <a:defRPr sz="3200" b="1">
                <a:solidFill>
                  <a:schemeClr val="tx1"/>
                </a:solidFill>
                <a:latin typeface="+mn-lt"/>
              </a:defRPr>
            </a:lvl1pPr>
          </a:lstStyle>
          <a:p>
            <a:r>
              <a:rPr lang="de-DE"/>
              <a:t>Titelmasterformat durch Klicken bearbeiten</a:t>
            </a:r>
          </a:p>
        </p:txBody>
      </p:sp>
      <p:sp>
        <p:nvSpPr>
          <p:cNvPr id="8" name="Inhaltsplatzhalter 2"/>
          <p:cNvSpPr>
            <a:spLocks noGrp="1"/>
          </p:cNvSpPr>
          <p:nvPr>
            <p:ph idx="1"/>
          </p:nvPr>
        </p:nvSpPr>
        <p:spPr>
          <a:xfrm>
            <a:off x="233266" y="979714"/>
            <a:ext cx="11692033" cy="5197250"/>
          </a:xfrm>
        </p:spPr>
        <p:txBody>
          <a:bodyPr>
            <a:normAutofit/>
          </a:bodyPr>
          <a:lstStyle>
            <a:lvl1pPr marL="0" indent="0">
              <a:buNone/>
              <a:defRPr sz="2000">
                <a:solidFill>
                  <a:schemeClr val="tx1"/>
                </a:solidFill>
              </a:defRPr>
            </a:lvl1pPr>
          </a:lstStyle>
          <a:p>
            <a:pPr lvl="0"/>
            <a:endParaRPr lang="de-DE"/>
          </a:p>
        </p:txBody>
      </p:sp>
      <p:sp>
        <p:nvSpPr>
          <p:cNvPr id="10" name="Fußzeilenplatzhalter 9"/>
          <p:cNvSpPr>
            <a:spLocks noGrp="1"/>
          </p:cNvSpPr>
          <p:nvPr>
            <p:ph type="ftr" sz="quarter" idx="11"/>
          </p:nvPr>
        </p:nvSpPr>
        <p:spPr>
          <a:xfrm>
            <a:off x="4038600" y="6356350"/>
            <a:ext cx="7410060" cy="365125"/>
          </a:xfrm>
        </p:spPr>
        <p:txBody>
          <a:bodyPr/>
          <a:lstStyle>
            <a:lvl1pPr algn="r">
              <a:defRPr/>
            </a:lvl1pPr>
          </a:lstStyle>
          <a:p>
            <a:r>
              <a:rPr lang="de-DE"/>
              <a:t>10. Oktober 2022 - Lenkungskreis</a:t>
            </a:r>
          </a:p>
        </p:txBody>
      </p:sp>
      <p:sp>
        <p:nvSpPr>
          <p:cNvPr id="11" name="Foliennummernplatzhalter 10"/>
          <p:cNvSpPr>
            <a:spLocks noGrp="1"/>
          </p:cNvSpPr>
          <p:nvPr>
            <p:ph type="sldNum" sz="quarter" idx="12"/>
          </p:nvPr>
        </p:nvSpPr>
        <p:spPr>
          <a:xfrm>
            <a:off x="11448660" y="6356350"/>
            <a:ext cx="476639" cy="365125"/>
          </a:xfrm>
        </p:spPr>
        <p:txBody>
          <a:bodyPr/>
          <a:lstStyle>
            <a:lvl1pPr>
              <a:defRPr/>
            </a:lvl1pPr>
          </a:lstStyle>
          <a:p>
            <a:fld id="{D78E361D-59E9-4804-B293-35EFA01CFBAE}" type="slidenum">
              <a:rPr lang="de-DE" smtClean="0"/>
              <a:pPr/>
              <a:t>‹Nr.›</a:t>
            </a:fld>
            <a:endParaRPr lang="de-DE"/>
          </a:p>
        </p:txBody>
      </p:sp>
    </p:spTree>
    <p:extLst>
      <p:ext uri="{BB962C8B-B14F-4D97-AF65-F5344CB8AC3E}">
        <p14:creationId xmlns:p14="http://schemas.microsoft.com/office/powerpoint/2010/main" val="1229424123"/>
      </p:ext>
    </p:extLst>
  </p:cSld>
  <p:clrMapOvr>
    <a:masterClrMapping/>
  </p:clrMapOvr>
  <p:transition spd="slow" advClick="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e">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r>
              <a:rPr lang="de-DE"/>
              <a:t>10. Oktober 2022 - Lenkungskreis</a:t>
            </a:r>
          </a:p>
        </p:txBody>
      </p:sp>
      <p:sp>
        <p:nvSpPr>
          <p:cNvPr id="6" name="Foliennummernplatzhalter 5"/>
          <p:cNvSpPr>
            <a:spLocks noGrp="1"/>
          </p:cNvSpPr>
          <p:nvPr>
            <p:ph type="sldNum" sz="quarter" idx="12"/>
          </p:nvPr>
        </p:nvSpPr>
        <p:spPr/>
        <p:txBody>
          <a:bodyPr/>
          <a:lstStyle/>
          <a:p>
            <a:fld id="{112054BE-990F-4249-94E5-BD2D32028CF5}" type="slidenum">
              <a:rPr lang="de-DE" smtClean="0"/>
              <a:t>‹Nr.›</a:t>
            </a:fld>
            <a:endParaRPr lang="de-DE"/>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88389" cy="6858000"/>
          </a:xfrm>
          <a:prstGeom prst="rect">
            <a:avLst/>
          </a:prstGeom>
        </p:spPr>
      </p:pic>
      <p:pic>
        <p:nvPicPr>
          <p:cNvPr id="8" name="Grafik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7831" y="3341907"/>
            <a:ext cx="4499191" cy="2672638"/>
          </a:xfrm>
          <a:prstGeom prst="rect">
            <a:avLst/>
          </a:prstGeom>
        </p:spPr>
      </p:pic>
      <p:sp>
        <p:nvSpPr>
          <p:cNvPr id="9" name="Textfeld 8"/>
          <p:cNvSpPr txBox="1"/>
          <p:nvPr userDrawn="1"/>
        </p:nvSpPr>
        <p:spPr>
          <a:xfrm>
            <a:off x="614855" y="677917"/>
            <a:ext cx="10373711" cy="1631216"/>
          </a:xfrm>
          <a:prstGeom prst="rect">
            <a:avLst/>
          </a:prstGeom>
          <a:noFill/>
        </p:spPr>
        <p:txBody>
          <a:bodyPr wrap="square" rtlCol="0">
            <a:spAutoFit/>
          </a:bodyPr>
          <a:lstStyle/>
          <a:p>
            <a:r>
              <a:rPr lang="de-DE" sz="2800">
                <a:solidFill>
                  <a:schemeClr val="bg1"/>
                </a:solidFill>
              </a:rPr>
              <a:t>Vielen Dank für Ihre Aufmerksamkeit!</a:t>
            </a:r>
          </a:p>
          <a:p>
            <a:endParaRPr lang="de-DE"/>
          </a:p>
          <a:p>
            <a:r>
              <a:rPr lang="de-DE">
                <a:solidFill>
                  <a:schemeClr val="bg1"/>
                </a:solidFill>
              </a:rPr>
              <a:t>Dr. Katja Nowak</a:t>
            </a:r>
          </a:p>
          <a:p>
            <a:r>
              <a:rPr lang="de-DE" sz="1600">
                <a:solidFill>
                  <a:schemeClr val="bg1"/>
                </a:solidFill>
              </a:rPr>
              <a:t>Tel.: 0345 581 1227</a:t>
            </a:r>
          </a:p>
          <a:p>
            <a:r>
              <a:rPr lang="de-DE" sz="1600">
                <a:solidFill>
                  <a:schemeClr val="bg1"/>
                </a:solidFill>
              </a:rPr>
              <a:t>E-Mail: katja.nowak@evh.de </a:t>
            </a:r>
          </a:p>
        </p:txBody>
      </p:sp>
    </p:spTree>
    <p:extLst>
      <p:ext uri="{BB962C8B-B14F-4D97-AF65-F5344CB8AC3E}">
        <p14:creationId xmlns:p14="http://schemas.microsoft.com/office/powerpoint/2010/main" val="4137709497"/>
      </p:ext>
    </p:extLst>
  </p:cSld>
  <p:clrMapOvr>
    <a:masterClrMapping/>
  </p:clrMapOvr>
  <p:transition spd="slow" advClick="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Inhalt">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7658EE90-5A27-4656-8711-1A28E2756840}"/>
              </a:ext>
            </a:extLst>
          </p:cNvPr>
          <p:cNvSpPr>
            <a:spLocks noGrp="1"/>
          </p:cNvSpPr>
          <p:nvPr>
            <p:ph idx="1"/>
          </p:nvPr>
        </p:nvSpPr>
        <p:spPr>
          <a:xfrm>
            <a:off x="180000" y="1008000"/>
            <a:ext cx="11844000" cy="53640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9" name="Grafik 8">
            <a:extLst>
              <a:ext uri="{FF2B5EF4-FFF2-40B4-BE49-F238E27FC236}">
                <a16:creationId xmlns:a16="http://schemas.microsoft.com/office/drawing/2014/main" id="{881147DD-68DD-4E63-88C4-E65C5F5498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652" y="3810931"/>
            <a:ext cx="11155703" cy="2484125"/>
          </a:xfrm>
          <a:prstGeom prst="rect">
            <a:avLst/>
          </a:prstGeom>
        </p:spPr>
      </p:pic>
      <p:sp>
        <p:nvSpPr>
          <p:cNvPr id="10" name="Titel 9">
            <a:extLst>
              <a:ext uri="{FF2B5EF4-FFF2-40B4-BE49-F238E27FC236}">
                <a16:creationId xmlns:a16="http://schemas.microsoft.com/office/drawing/2014/main" id="{437B366D-274B-4A1E-B430-9DC29D150EC2}"/>
              </a:ext>
            </a:extLst>
          </p:cNvPr>
          <p:cNvSpPr>
            <a:spLocks noGrp="1"/>
          </p:cNvSpPr>
          <p:nvPr>
            <p:ph type="title"/>
          </p:nvPr>
        </p:nvSpPr>
        <p:spPr/>
        <p:txBody>
          <a:bodyPr/>
          <a:lstStyle/>
          <a:p>
            <a:r>
              <a:rPr lang="de-DE"/>
              <a:t>Mastertitelformat bearbeiten</a:t>
            </a:r>
          </a:p>
        </p:txBody>
      </p:sp>
      <p:sp>
        <p:nvSpPr>
          <p:cNvPr id="14" name="Fußzeilenplatzhalter 13">
            <a:extLst>
              <a:ext uri="{FF2B5EF4-FFF2-40B4-BE49-F238E27FC236}">
                <a16:creationId xmlns:a16="http://schemas.microsoft.com/office/drawing/2014/main" id="{958E67C3-23F5-4464-BF9E-491DACB84E3D}"/>
              </a:ext>
            </a:extLst>
          </p:cNvPr>
          <p:cNvSpPr>
            <a:spLocks noGrp="1"/>
          </p:cNvSpPr>
          <p:nvPr>
            <p:ph type="ftr" sz="quarter" idx="11"/>
          </p:nvPr>
        </p:nvSpPr>
        <p:spPr>
          <a:xfrm>
            <a:off x="1770279" y="6494632"/>
            <a:ext cx="9720000" cy="360000"/>
          </a:xfrm>
        </p:spPr>
        <p:txBody>
          <a:bodyPr anchor="ctr" anchorCtr="0"/>
          <a:lstStyle>
            <a:lvl1pPr>
              <a:defRPr sz="1100">
                <a:solidFill>
                  <a:schemeClr val="bg1"/>
                </a:solidFill>
              </a:defRPr>
            </a:lvl1pPr>
          </a:lstStyle>
          <a:p>
            <a:pPr algn="r"/>
            <a:endParaRPr lang="de-DE" dirty="0">
              <a:solidFill>
                <a:srgbClr val="FFFFFF"/>
              </a:solidFill>
            </a:endParaRPr>
          </a:p>
        </p:txBody>
      </p:sp>
      <p:sp>
        <p:nvSpPr>
          <p:cNvPr id="15" name="Foliennummernplatzhalter 14">
            <a:extLst>
              <a:ext uri="{FF2B5EF4-FFF2-40B4-BE49-F238E27FC236}">
                <a16:creationId xmlns:a16="http://schemas.microsoft.com/office/drawing/2014/main" id="{88D337B6-2CFE-4223-B804-86F0F46B544C}"/>
              </a:ext>
            </a:extLst>
          </p:cNvPr>
          <p:cNvSpPr>
            <a:spLocks noGrp="1"/>
          </p:cNvSpPr>
          <p:nvPr>
            <p:ph type="sldNum" sz="quarter" idx="12"/>
          </p:nvPr>
        </p:nvSpPr>
        <p:spPr>
          <a:xfrm>
            <a:off x="11625168" y="6494632"/>
            <a:ext cx="392832" cy="360000"/>
          </a:xfrm>
        </p:spPr>
        <p:txBody>
          <a:bodyPr anchor="ctr" anchorCtr="0"/>
          <a:lstStyle>
            <a:lvl1pPr algn="r">
              <a:defRPr sz="1100">
                <a:solidFill>
                  <a:schemeClr val="bg1"/>
                </a:solidFill>
              </a:defRPr>
            </a:lvl1pPr>
          </a:lstStyle>
          <a:p>
            <a:fld id="{2198CFE2-436F-43FF-B064-903BE8D476BE}" type="slidenum">
              <a:rPr lang="de-DE" smtClean="0">
                <a:solidFill>
                  <a:srgbClr val="FFFFFF"/>
                </a:solidFill>
              </a:rPr>
              <a:pPr/>
              <a:t>‹Nr.›</a:t>
            </a:fld>
            <a:endParaRPr lang="de-DE" dirty="0">
              <a:solidFill>
                <a:srgbClr val="FFFFFF"/>
              </a:solidFill>
            </a:endParaRPr>
          </a:p>
        </p:txBody>
      </p:sp>
      <p:pic>
        <p:nvPicPr>
          <p:cNvPr id="12" name="Grafik 11">
            <a:extLst>
              <a:ext uri="{FF2B5EF4-FFF2-40B4-BE49-F238E27FC236}">
                <a16:creationId xmlns:a16="http://schemas.microsoft.com/office/drawing/2014/main" id="{721CB053-8808-41A1-8FAA-4CC672D79D9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 y="6490814"/>
            <a:ext cx="939436" cy="360000"/>
          </a:xfrm>
          <a:prstGeom prst="rect">
            <a:avLst/>
          </a:prstGeom>
        </p:spPr>
      </p:pic>
    </p:spTree>
    <p:extLst>
      <p:ext uri="{BB962C8B-B14F-4D97-AF65-F5344CB8AC3E}">
        <p14:creationId xmlns:p14="http://schemas.microsoft.com/office/powerpoint/2010/main" val="1610579114"/>
      </p:ext>
    </p:extLst>
  </p:cSld>
  <p:clrMapOvr>
    <a:masterClrMapping/>
  </p:clrMapOvr>
  <p:transition spd="slow" advClick="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chlussfolie mit Animation">
    <p:spTree>
      <p:nvGrpSpPr>
        <p:cNvPr id="1" name=""/>
        <p:cNvGrpSpPr/>
        <p:nvPr/>
      </p:nvGrpSpPr>
      <p:grpSpPr>
        <a:xfrm>
          <a:off x="0" y="0"/>
          <a:ext cx="0" cy="0"/>
          <a:chOff x="0" y="0"/>
          <a:chExt cx="0" cy="0"/>
        </a:xfrm>
      </p:grpSpPr>
      <p:sp>
        <p:nvSpPr>
          <p:cNvPr id="13" name="Gleichschenkliges Dreieck 8">
            <a:extLst>
              <a:ext uri="{FF2B5EF4-FFF2-40B4-BE49-F238E27FC236}">
                <a16:creationId xmlns:a16="http://schemas.microsoft.com/office/drawing/2014/main" id="{09969DC0-5F84-44C1-9C40-BA718DEF1AA2}"/>
              </a:ext>
            </a:extLst>
          </p:cNvPr>
          <p:cNvSpPr/>
          <p:nvPr userDrawn="1"/>
        </p:nvSpPr>
        <p:spPr>
          <a:xfrm>
            <a:off x="879144" y="2"/>
            <a:ext cx="11316711" cy="5121274"/>
          </a:xfrm>
          <a:custGeom>
            <a:avLst/>
            <a:gdLst>
              <a:gd name="connsiteX0" fmla="*/ 0 w 2911449"/>
              <a:gd name="connsiteY0" fmla="*/ 2991917 h 2991917"/>
              <a:gd name="connsiteX1" fmla="*/ 1455725 w 2911449"/>
              <a:gd name="connsiteY1" fmla="*/ 0 h 2991917"/>
              <a:gd name="connsiteX2" fmla="*/ 2911449 w 2911449"/>
              <a:gd name="connsiteY2" fmla="*/ 2991917 h 2991917"/>
              <a:gd name="connsiteX3" fmla="*/ 0 w 2911449"/>
              <a:gd name="connsiteY3" fmla="*/ 2991917 h 2991917"/>
              <a:gd name="connsiteX0" fmla="*/ 0 w 2911449"/>
              <a:gd name="connsiteY0" fmla="*/ 4213555 h 4213555"/>
              <a:gd name="connsiteX1" fmla="*/ 1733703 w 2911449"/>
              <a:gd name="connsiteY1" fmla="*/ 0 h 4213555"/>
              <a:gd name="connsiteX2" fmla="*/ 2911449 w 2911449"/>
              <a:gd name="connsiteY2" fmla="*/ 4213555 h 4213555"/>
              <a:gd name="connsiteX3" fmla="*/ 0 w 2911449"/>
              <a:gd name="connsiteY3" fmla="*/ 4213555 h 4213555"/>
              <a:gd name="connsiteX0" fmla="*/ 0 w 2911449"/>
              <a:gd name="connsiteY0" fmla="*/ 5508345 h 5508345"/>
              <a:gd name="connsiteX1" fmla="*/ 2560321 w 2911449"/>
              <a:gd name="connsiteY1" fmla="*/ 0 h 5508345"/>
              <a:gd name="connsiteX2" fmla="*/ 2911449 w 2911449"/>
              <a:gd name="connsiteY2" fmla="*/ 5508345 h 5508345"/>
              <a:gd name="connsiteX3" fmla="*/ 0 w 2911449"/>
              <a:gd name="connsiteY3" fmla="*/ 5508345 h 5508345"/>
              <a:gd name="connsiteX0" fmla="*/ 0 w 2911449"/>
              <a:gd name="connsiteY0" fmla="*/ 5508345 h 5508345"/>
              <a:gd name="connsiteX1" fmla="*/ 2560321 w 2911449"/>
              <a:gd name="connsiteY1" fmla="*/ 0 h 5508345"/>
              <a:gd name="connsiteX2" fmla="*/ 2911449 w 2911449"/>
              <a:gd name="connsiteY2" fmla="*/ 5508345 h 5508345"/>
              <a:gd name="connsiteX3" fmla="*/ 0 w 2911449"/>
              <a:gd name="connsiteY3" fmla="*/ 5508345 h 5508345"/>
              <a:gd name="connsiteX0" fmla="*/ 0 w 2911449"/>
              <a:gd name="connsiteY0" fmla="*/ 5508345 h 5508345"/>
              <a:gd name="connsiteX1" fmla="*/ 2560321 w 2911449"/>
              <a:gd name="connsiteY1" fmla="*/ 0 h 5508345"/>
              <a:gd name="connsiteX2" fmla="*/ 2911449 w 2911449"/>
              <a:gd name="connsiteY2" fmla="*/ 5508345 h 5508345"/>
              <a:gd name="connsiteX3" fmla="*/ 0 w 2911449"/>
              <a:gd name="connsiteY3" fmla="*/ 5508345 h 5508345"/>
              <a:gd name="connsiteX0" fmla="*/ 0 w 11280037"/>
              <a:gd name="connsiteY0" fmla="*/ 5508345 h 5508345"/>
              <a:gd name="connsiteX1" fmla="*/ 2560321 w 11280037"/>
              <a:gd name="connsiteY1" fmla="*/ 0 h 5508345"/>
              <a:gd name="connsiteX2" fmla="*/ 11280037 w 11280037"/>
              <a:gd name="connsiteY2" fmla="*/ 1748333 h 5508345"/>
              <a:gd name="connsiteX3" fmla="*/ 0 w 11280037"/>
              <a:gd name="connsiteY3" fmla="*/ 5508345 h 5508345"/>
              <a:gd name="connsiteX0" fmla="*/ 0 w 11272722"/>
              <a:gd name="connsiteY0" fmla="*/ 5508345 h 5508345"/>
              <a:gd name="connsiteX1" fmla="*/ 2560321 w 11272722"/>
              <a:gd name="connsiteY1" fmla="*/ 0 h 5508345"/>
              <a:gd name="connsiteX2" fmla="*/ 11272722 w 11272722"/>
              <a:gd name="connsiteY2" fmla="*/ 2699309 h 5508345"/>
              <a:gd name="connsiteX3" fmla="*/ 0 w 11272722"/>
              <a:gd name="connsiteY3" fmla="*/ 5508345 h 5508345"/>
              <a:gd name="connsiteX0" fmla="*/ 0 w 11272722"/>
              <a:gd name="connsiteY0" fmla="*/ 5508345 h 5508345"/>
              <a:gd name="connsiteX1" fmla="*/ 8792871 w 11272722"/>
              <a:gd name="connsiteY1" fmla="*/ 0 h 5508345"/>
              <a:gd name="connsiteX2" fmla="*/ 11272722 w 11272722"/>
              <a:gd name="connsiteY2" fmla="*/ 2699309 h 5508345"/>
              <a:gd name="connsiteX3" fmla="*/ 0 w 11272722"/>
              <a:gd name="connsiteY3" fmla="*/ 5508345 h 5508345"/>
              <a:gd name="connsiteX0" fmla="*/ 0 w 11272722"/>
              <a:gd name="connsiteY0" fmla="*/ 5508345 h 5508345"/>
              <a:gd name="connsiteX1" fmla="*/ 8792871 w 11272722"/>
              <a:gd name="connsiteY1" fmla="*/ 0 h 5508345"/>
              <a:gd name="connsiteX2" fmla="*/ 9758477 w 11272722"/>
              <a:gd name="connsiteY2" fmla="*/ 1057046 h 5508345"/>
              <a:gd name="connsiteX3" fmla="*/ 11272722 w 11272722"/>
              <a:gd name="connsiteY3" fmla="*/ 2699309 h 5508345"/>
              <a:gd name="connsiteX4" fmla="*/ 0 w 11272722"/>
              <a:gd name="connsiteY4" fmla="*/ 5508345 h 5508345"/>
              <a:gd name="connsiteX0" fmla="*/ 0 w 11287354"/>
              <a:gd name="connsiteY0" fmla="*/ 5508345 h 5508345"/>
              <a:gd name="connsiteX1" fmla="*/ 8792871 w 11287354"/>
              <a:gd name="connsiteY1" fmla="*/ 0 h 5508345"/>
              <a:gd name="connsiteX2" fmla="*/ 11287354 w 11287354"/>
              <a:gd name="connsiteY2" fmla="*/ 3657 h 5508345"/>
              <a:gd name="connsiteX3" fmla="*/ 11272722 w 11287354"/>
              <a:gd name="connsiteY3" fmla="*/ 2699309 h 5508345"/>
              <a:gd name="connsiteX4" fmla="*/ 0 w 11287354"/>
              <a:gd name="connsiteY4" fmla="*/ 5508345 h 5508345"/>
              <a:gd name="connsiteX0" fmla="*/ 0 w 11287354"/>
              <a:gd name="connsiteY0" fmla="*/ 5508345 h 5508345"/>
              <a:gd name="connsiteX1" fmla="*/ 8792871 w 11287354"/>
              <a:gd name="connsiteY1" fmla="*/ 0 h 5508345"/>
              <a:gd name="connsiteX2" fmla="*/ 11287354 w 11287354"/>
              <a:gd name="connsiteY2" fmla="*/ 3657 h 5508345"/>
              <a:gd name="connsiteX3" fmla="*/ 11280037 w 11287354"/>
              <a:gd name="connsiteY3" fmla="*/ 3423514 h 5508345"/>
              <a:gd name="connsiteX4" fmla="*/ 0 w 11287354"/>
              <a:gd name="connsiteY4" fmla="*/ 5508345 h 5508345"/>
              <a:gd name="connsiteX0" fmla="*/ 0 w 11287354"/>
              <a:gd name="connsiteY0" fmla="*/ 5508345 h 5508345"/>
              <a:gd name="connsiteX1" fmla="*/ 8792871 w 11287354"/>
              <a:gd name="connsiteY1" fmla="*/ 0 h 5508345"/>
              <a:gd name="connsiteX2" fmla="*/ 11287354 w 11287354"/>
              <a:gd name="connsiteY2" fmla="*/ 3657 h 5508345"/>
              <a:gd name="connsiteX3" fmla="*/ 11280037 w 11287354"/>
              <a:gd name="connsiteY3" fmla="*/ 3423514 h 5508345"/>
              <a:gd name="connsiteX4" fmla="*/ 0 w 11287354"/>
              <a:gd name="connsiteY4" fmla="*/ 5508345 h 5508345"/>
              <a:gd name="connsiteX0" fmla="*/ 0 w 11288760"/>
              <a:gd name="connsiteY0" fmla="*/ 5508345 h 5508345"/>
              <a:gd name="connsiteX1" fmla="*/ 8792871 w 11288760"/>
              <a:gd name="connsiteY1" fmla="*/ 0 h 5508345"/>
              <a:gd name="connsiteX2" fmla="*/ 11287354 w 11288760"/>
              <a:gd name="connsiteY2" fmla="*/ 3657 h 5508345"/>
              <a:gd name="connsiteX3" fmla="*/ 11287353 w 11288760"/>
              <a:gd name="connsiteY3" fmla="*/ 3430830 h 5508345"/>
              <a:gd name="connsiteX4" fmla="*/ 0 w 11288760"/>
              <a:gd name="connsiteY4" fmla="*/ 5508345 h 5508345"/>
              <a:gd name="connsiteX0" fmla="*/ 0 w 11281445"/>
              <a:gd name="connsiteY0" fmla="*/ 5581497 h 5581497"/>
              <a:gd name="connsiteX1" fmla="*/ 8785556 w 11281445"/>
              <a:gd name="connsiteY1" fmla="*/ 0 h 5581497"/>
              <a:gd name="connsiteX2" fmla="*/ 11280039 w 11281445"/>
              <a:gd name="connsiteY2" fmla="*/ 3657 h 5581497"/>
              <a:gd name="connsiteX3" fmla="*/ 11280038 w 11281445"/>
              <a:gd name="connsiteY3" fmla="*/ 3430830 h 5581497"/>
              <a:gd name="connsiteX4" fmla="*/ 0 w 11281445"/>
              <a:gd name="connsiteY4" fmla="*/ 5581497 h 5581497"/>
              <a:gd name="connsiteX0" fmla="*/ 0 w 11288760"/>
              <a:gd name="connsiteY0" fmla="*/ 5596128 h 5596128"/>
              <a:gd name="connsiteX1" fmla="*/ 8792871 w 11288760"/>
              <a:gd name="connsiteY1" fmla="*/ 0 h 5596128"/>
              <a:gd name="connsiteX2" fmla="*/ 11287354 w 11288760"/>
              <a:gd name="connsiteY2" fmla="*/ 3657 h 5596128"/>
              <a:gd name="connsiteX3" fmla="*/ 11287353 w 11288760"/>
              <a:gd name="connsiteY3" fmla="*/ 3430830 h 5596128"/>
              <a:gd name="connsiteX4" fmla="*/ 0 w 11288760"/>
              <a:gd name="connsiteY4" fmla="*/ 5596128 h 5596128"/>
              <a:gd name="connsiteX0" fmla="*/ 0 w 11280774"/>
              <a:gd name="connsiteY0" fmla="*/ 5592135 h 5592135"/>
              <a:gd name="connsiteX1" fmla="*/ 8784885 w 11280774"/>
              <a:gd name="connsiteY1" fmla="*/ 0 h 5592135"/>
              <a:gd name="connsiteX2" fmla="*/ 11279368 w 11280774"/>
              <a:gd name="connsiteY2" fmla="*/ 3657 h 5592135"/>
              <a:gd name="connsiteX3" fmla="*/ 11279367 w 11280774"/>
              <a:gd name="connsiteY3" fmla="*/ 3430830 h 5592135"/>
              <a:gd name="connsiteX4" fmla="*/ 0 w 11280774"/>
              <a:gd name="connsiteY4" fmla="*/ 5592135 h 5592135"/>
              <a:gd name="connsiteX0" fmla="*/ 0 w 11316711"/>
              <a:gd name="connsiteY0" fmla="*/ 5596128 h 5596128"/>
              <a:gd name="connsiteX1" fmla="*/ 8820822 w 11316711"/>
              <a:gd name="connsiteY1" fmla="*/ 0 h 5596128"/>
              <a:gd name="connsiteX2" fmla="*/ 11315305 w 11316711"/>
              <a:gd name="connsiteY2" fmla="*/ 3657 h 5596128"/>
              <a:gd name="connsiteX3" fmla="*/ 11315304 w 11316711"/>
              <a:gd name="connsiteY3" fmla="*/ 3430830 h 5596128"/>
              <a:gd name="connsiteX4" fmla="*/ 0 w 11316711"/>
              <a:gd name="connsiteY4" fmla="*/ 5596128 h 5596128"/>
              <a:gd name="connsiteX0" fmla="*/ 0 w 11316711"/>
              <a:gd name="connsiteY0" fmla="*/ 5596128 h 5596128"/>
              <a:gd name="connsiteX1" fmla="*/ 8820822 w 11316711"/>
              <a:gd name="connsiteY1" fmla="*/ 0 h 5596128"/>
              <a:gd name="connsiteX2" fmla="*/ 11315305 w 11316711"/>
              <a:gd name="connsiteY2" fmla="*/ 1221 h 5596128"/>
              <a:gd name="connsiteX3" fmla="*/ 11315304 w 11316711"/>
              <a:gd name="connsiteY3" fmla="*/ 3430830 h 5596128"/>
              <a:gd name="connsiteX4" fmla="*/ 0 w 11316711"/>
              <a:gd name="connsiteY4" fmla="*/ 5596128 h 5596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16711" h="5596128">
                <a:moveTo>
                  <a:pt x="0" y="5596128"/>
                </a:moveTo>
                <a:lnTo>
                  <a:pt x="8820822" y="0"/>
                </a:lnTo>
                <a:lnTo>
                  <a:pt x="11315305" y="1221"/>
                </a:lnTo>
                <a:cubicBezTo>
                  <a:pt x="11310428" y="899772"/>
                  <a:pt x="11320181" y="2532279"/>
                  <a:pt x="11315304" y="3430830"/>
                </a:cubicBezTo>
                <a:lnTo>
                  <a:pt x="0" y="5596128"/>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218" tIns="45614" rIns="91218" bIns="45614" rtlCol="0" anchor="ctr"/>
          <a:lstStyle/>
          <a:p>
            <a:pPr algn="ctr"/>
            <a:endParaRPr lang="de-DE" dirty="0">
              <a:solidFill>
                <a:srgbClr val="FFFFFF"/>
              </a:solidFill>
            </a:endParaRPr>
          </a:p>
        </p:txBody>
      </p:sp>
      <p:pic>
        <p:nvPicPr>
          <p:cNvPr id="8" name="Grafik 7">
            <a:extLst>
              <a:ext uri="{FF2B5EF4-FFF2-40B4-BE49-F238E27FC236}">
                <a16:creationId xmlns:a16="http://schemas.microsoft.com/office/drawing/2014/main" id="{2107FF4A-87A8-47C3-B143-338B33BDD40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 y="5122724"/>
            <a:ext cx="3560620" cy="1364459"/>
          </a:xfrm>
          <a:prstGeom prst="rect">
            <a:avLst/>
          </a:prstGeom>
        </p:spPr>
      </p:pic>
      <p:sp>
        <p:nvSpPr>
          <p:cNvPr id="9" name="Gleichschenkliges Dreieck 8">
            <a:extLst>
              <a:ext uri="{FF2B5EF4-FFF2-40B4-BE49-F238E27FC236}">
                <a16:creationId xmlns:a16="http://schemas.microsoft.com/office/drawing/2014/main" id="{E715720C-E41D-4B0E-9BCB-0D140C83985C}"/>
              </a:ext>
            </a:extLst>
          </p:cNvPr>
          <p:cNvSpPr/>
          <p:nvPr userDrawn="1"/>
        </p:nvSpPr>
        <p:spPr>
          <a:xfrm>
            <a:off x="879144" y="2"/>
            <a:ext cx="11316711" cy="5121274"/>
          </a:xfrm>
          <a:custGeom>
            <a:avLst/>
            <a:gdLst>
              <a:gd name="connsiteX0" fmla="*/ 0 w 2911449"/>
              <a:gd name="connsiteY0" fmla="*/ 2991917 h 2991917"/>
              <a:gd name="connsiteX1" fmla="*/ 1455725 w 2911449"/>
              <a:gd name="connsiteY1" fmla="*/ 0 h 2991917"/>
              <a:gd name="connsiteX2" fmla="*/ 2911449 w 2911449"/>
              <a:gd name="connsiteY2" fmla="*/ 2991917 h 2991917"/>
              <a:gd name="connsiteX3" fmla="*/ 0 w 2911449"/>
              <a:gd name="connsiteY3" fmla="*/ 2991917 h 2991917"/>
              <a:gd name="connsiteX0" fmla="*/ 0 w 2911449"/>
              <a:gd name="connsiteY0" fmla="*/ 4213555 h 4213555"/>
              <a:gd name="connsiteX1" fmla="*/ 1733703 w 2911449"/>
              <a:gd name="connsiteY1" fmla="*/ 0 h 4213555"/>
              <a:gd name="connsiteX2" fmla="*/ 2911449 w 2911449"/>
              <a:gd name="connsiteY2" fmla="*/ 4213555 h 4213555"/>
              <a:gd name="connsiteX3" fmla="*/ 0 w 2911449"/>
              <a:gd name="connsiteY3" fmla="*/ 4213555 h 4213555"/>
              <a:gd name="connsiteX0" fmla="*/ 0 w 2911449"/>
              <a:gd name="connsiteY0" fmla="*/ 5508345 h 5508345"/>
              <a:gd name="connsiteX1" fmla="*/ 2560321 w 2911449"/>
              <a:gd name="connsiteY1" fmla="*/ 0 h 5508345"/>
              <a:gd name="connsiteX2" fmla="*/ 2911449 w 2911449"/>
              <a:gd name="connsiteY2" fmla="*/ 5508345 h 5508345"/>
              <a:gd name="connsiteX3" fmla="*/ 0 w 2911449"/>
              <a:gd name="connsiteY3" fmla="*/ 5508345 h 5508345"/>
              <a:gd name="connsiteX0" fmla="*/ 0 w 2911449"/>
              <a:gd name="connsiteY0" fmla="*/ 5508345 h 5508345"/>
              <a:gd name="connsiteX1" fmla="*/ 2560321 w 2911449"/>
              <a:gd name="connsiteY1" fmla="*/ 0 h 5508345"/>
              <a:gd name="connsiteX2" fmla="*/ 2911449 w 2911449"/>
              <a:gd name="connsiteY2" fmla="*/ 5508345 h 5508345"/>
              <a:gd name="connsiteX3" fmla="*/ 0 w 2911449"/>
              <a:gd name="connsiteY3" fmla="*/ 5508345 h 5508345"/>
              <a:gd name="connsiteX0" fmla="*/ 0 w 2911449"/>
              <a:gd name="connsiteY0" fmla="*/ 5508345 h 5508345"/>
              <a:gd name="connsiteX1" fmla="*/ 2560321 w 2911449"/>
              <a:gd name="connsiteY1" fmla="*/ 0 h 5508345"/>
              <a:gd name="connsiteX2" fmla="*/ 2911449 w 2911449"/>
              <a:gd name="connsiteY2" fmla="*/ 5508345 h 5508345"/>
              <a:gd name="connsiteX3" fmla="*/ 0 w 2911449"/>
              <a:gd name="connsiteY3" fmla="*/ 5508345 h 5508345"/>
              <a:gd name="connsiteX0" fmla="*/ 0 w 11280037"/>
              <a:gd name="connsiteY0" fmla="*/ 5508345 h 5508345"/>
              <a:gd name="connsiteX1" fmla="*/ 2560321 w 11280037"/>
              <a:gd name="connsiteY1" fmla="*/ 0 h 5508345"/>
              <a:gd name="connsiteX2" fmla="*/ 11280037 w 11280037"/>
              <a:gd name="connsiteY2" fmla="*/ 1748333 h 5508345"/>
              <a:gd name="connsiteX3" fmla="*/ 0 w 11280037"/>
              <a:gd name="connsiteY3" fmla="*/ 5508345 h 5508345"/>
              <a:gd name="connsiteX0" fmla="*/ 0 w 11272722"/>
              <a:gd name="connsiteY0" fmla="*/ 5508345 h 5508345"/>
              <a:gd name="connsiteX1" fmla="*/ 2560321 w 11272722"/>
              <a:gd name="connsiteY1" fmla="*/ 0 h 5508345"/>
              <a:gd name="connsiteX2" fmla="*/ 11272722 w 11272722"/>
              <a:gd name="connsiteY2" fmla="*/ 2699309 h 5508345"/>
              <a:gd name="connsiteX3" fmla="*/ 0 w 11272722"/>
              <a:gd name="connsiteY3" fmla="*/ 5508345 h 5508345"/>
              <a:gd name="connsiteX0" fmla="*/ 0 w 11272722"/>
              <a:gd name="connsiteY0" fmla="*/ 5508345 h 5508345"/>
              <a:gd name="connsiteX1" fmla="*/ 8792871 w 11272722"/>
              <a:gd name="connsiteY1" fmla="*/ 0 h 5508345"/>
              <a:gd name="connsiteX2" fmla="*/ 11272722 w 11272722"/>
              <a:gd name="connsiteY2" fmla="*/ 2699309 h 5508345"/>
              <a:gd name="connsiteX3" fmla="*/ 0 w 11272722"/>
              <a:gd name="connsiteY3" fmla="*/ 5508345 h 5508345"/>
              <a:gd name="connsiteX0" fmla="*/ 0 w 11272722"/>
              <a:gd name="connsiteY0" fmla="*/ 5508345 h 5508345"/>
              <a:gd name="connsiteX1" fmla="*/ 8792871 w 11272722"/>
              <a:gd name="connsiteY1" fmla="*/ 0 h 5508345"/>
              <a:gd name="connsiteX2" fmla="*/ 9758477 w 11272722"/>
              <a:gd name="connsiteY2" fmla="*/ 1057046 h 5508345"/>
              <a:gd name="connsiteX3" fmla="*/ 11272722 w 11272722"/>
              <a:gd name="connsiteY3" fmla="*/ 2699309 h 5508345"/>
              <a:gd name="connsiteX4" fmla="*/ 0 w 11272722"/>
              <a:gd name="connsiteY4" fmla="*/ 5508345 h 5508345"/>
              <a:gd name="connsiteX0" fmla="*/ 0 w 11287354"/>
              <a:gd name="connsiteY0" fmla="*/ 5508345 h 5508345"/>
              <a:gd name="connsiteX1" fmla="*/ 8792871 w 11287354"/>
              <a:gd name="connsiteY1" fmla="*/ 0 h 5508345"/>
              <a:gd name="connsiteX2" fmla="*/ 11287354 w 11287354"/>
              <a:gd name="connsiteY2" fmla="*/ 3657 h 5508345"/>
              <a:gd name="connsiteX3" fmla="*/ 11272722 w 11287354"/>
              <a:gd name="connsiteY3" fmla="*/ 2699309 h 5508345"/>
              <a:gd name="connsiteX4" fmla="*/ 0 w 11287354"/>
              <a:gd name="connsiteY4" fmla="*/ 5508345 h 5508345"/>
              <a:gd name="connsiteX0" fmla="*/ 0 w 11287354"/>
              <a:gd name="connsiteY0" fmla="*/ 5508345 h 5508345"/>
              <a:gd name="connsiteX1" fmla="*/ 8792871 w 11287354"/>
              <a:gd name="connsiteY1" fmla="*/ 0 h 5508345"/>
              <a:gd name="connsiteX2" fmla="*/ 11287354 w 11287354"/>
              <a:gd name="connsiteY2" fmla="*/ 3657 h 5508345"/>
              <a:gd name="connsiteX3" fmla="*/ 11280037 w 11287354"/>
              <a:gd name="connsiteY3" fmla="*/ 3423514 h 5508345"/>
              <a:gd name="connsiteX4" fmla="*/ 0 w 11287354"/>
              <a:gd name="connsiteY4" fmla="*/ 5508345 h 5508345"/>
              <a:gd name="connsiteX0" fmla="*/ 0 w 11287354"/>
              <a:gd name="connsiteY0" fmla="*/ 5508345 h 5508345"/>
              <a:gd name="connsiteX1" fmla="*/ 8792871 w 11287354"/>
              <a:gd name="connsiteY1" fmla="*/ 0 h 5508345"/>
              <a:gd name="connsiteX2" fmla="*/ 11287354 w 11287354"/>
              <a:gd name="connsiteY2" fmla="*/ 3657 h 5508345"/>
              <a:gd name="connsiteX3" fmla="*/ 11280037 w 11287354"/>
              <a:gd name="connsiteY3" fmla="*/ 3423514 h 5508345"/>
              <a:gd name="connsiteX4" fmla="*/ 0 w 11287354"/>
              <a:gd name="connsiteY4" fmla="*/ 5508345 h 5508345"/>
              <a:gd name="connsiteX0" fmla="*/ 0 w 11288760"/>
              <a:gd name="connsiteY0" fmla="*/ 5508345 h 5508345"/>
              <a:gd name="connsiteX1" fmla="*/ 8792871 w 11288760"/>
              <a:gd name="connsiteY1" fmla="*/ 0 h 5508345"/>
              <a:gd name="connsiteX2" fmla="*/ 11287354 w 11288760"/>
              <a:gd name="connsiteY2" fmla="*/ 3657 h 5508345"/>
              <a:gd name="connsiteX3" fmla="*/ 11287353 w 11288760"/>
              <a:gd name="connsiteY3" fmla="*/ 3430830 h 5508345"/>
              <a:gd name="connsiteX4" fmla="*/ 0 w 11288760"/>
              <a:gd name="connsiteY4" fmla="*/ 5508345 h 5508345"/>
              <a:gd name="connsiteX0" fmla="*/ 0 w 11281445"/>
              <a:gd name="connsiteY0" fmla="*/ 5581497 h 5581497"/>
              <a:gd name="connsiteX1" fmla="*/ 8785556 w 11281445"/>
              <a:gd name="connsiteY1" fmla="*/ 0 h 5581497"/>
              <a:gd name="connsiteX2" fmla="*/ 11280039 w 11281445"/>
              <a:gd name="connsiteY2" fmla="*/ 3657 h 5581497"/>
              <a:gd name="connsiteX3" fmla="*/ 11280038 w 11281445"/>
              <a:gd name="connsiteY3" fmla="*/ 3430830 h 5581497"/>
              <a:gd name="connsiteX4" fmla="*/ 0 w 11281445"/>
              <a:gd name="connsiteY4" fmla="*/ 5581497 h 5581497"/>
              <a:gd name="connsiteX0" fmla="*/ 0 w 11288760"/>
              <a:gd name="connsiteY0" fmla="*/ 5596128 h 5596128"/>
              <a:gd name="connsiteX1" fmla="*/ 8792871 w 11288760"/>
              <a:gd name="connsiteY1" fmla="*/ 0 h 5596128"/>
              <a:gd name="connsiteX2" fmla="*/ 11287354 w 11288760"/>
              <a:gd name="connsiteY2" fmla="*/ 3657 h 5596128"/>
              <a:gd name="connsiteX3" fmla="*/ 11287353 w 11288760"/>
              <a:gd name="connsiteY3" fmla="*/ 3430830 h 5596128"/>
              <a:gd name="connsiteX4" fmla="*/ 0 w 11288760"/>
              <a:gd name="connsiteY4" fmla="*/ 5596128 h 5596128"/>
              <a:gd name="connsiteX0" fmla="*/ 0 w 11280774"/>
              <a:gd name="connsiteY0" fmla="*/ 5592135 h 5592135"/>
              <a:gd name="connsiteX1" fmla="*/ 8784885 w 11280774"/>
              <a:gd name="connsiteY1" fmla="*/ 0 h 5592135"/>
              <a:gd name="connsiteX2" fmla="*/ 11279368 w 11280774"/>
              <a:gd name="connsiteY2" fmla="*/ 3657 h 5592135"/>
              <a:gd name="connsiteX3" fmla="*/ 11279367 w 11280774"/>
              <a:gd name="connsiteY3" fmla="*/ 3430830 h 5592135"/>
              <a:gd name="connsiteX4" fmla="*/ 0 w 11280774"/>
              <a:gd name="connsiteY4" fmla="*/ 5592135 h 5592135"/>
              <a:gd name="connsiteX0" fmla="*/ 0 w 11316711"/>
              <a:gd name="connsiteY0" fmla="*/ 5596128 h 5596128"/>
              <a:gd name="connsiteX1" fmla="*/ 8820822 w 11316711"/>
              <a:gd name="connsiteY1" fmla="*/ 0 h 5596128"/>
              <a:gd name="connsiteX2" fmla="*/ 11315305 w 11316711"/>
              <a:gd name="connsiteY2" fmla="*/ 3657 h 5596128"/>
              <a:gd name="connsiteX3" fmla="*/ 11315304 w 11316711"/>
              <a:gd name="connsiteY3" fmla="*/ 3430830 h 5596128"/>
              <a:gd name="connsiteX4" fmla="*/ 0 w 11316711"/>
              <a:gd name="connsiteY4" fmla="*/ 5596128 h 5596128"/>
              <a:gd name="connsiteX0" fmla="*/ 0 w 11316711"/>
              <a:gd name="connsiteY0" fmla="*/ 5596128 h 5596128"/>
              <a:gd name="connsiteX1" fmla="*/ 8820822 w 11316711"/>
              <a:gd name="connsiteY1" fmla="*/ 0 h 5596128"/>
              <a:gd name="connsiteX2" fmla="*/ 11315305 w 11316711"/>
              <a:gd name="connsiteY2" fmla="*/ 1221 h 5596128"/>
              <a:gd name="connsiteX3" fmla="*/ 11315304 w 11316711"/>
              <a:gd name="connsiteY3" fmla="*/ 3430830 h 5596128"/>
              <a:gd name="connsiteX4" fmla="*/ 0 w 11316711"/>
              <a:gd name="connsiteY4" fmla="*/ 5596128 h 5596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16711" h="5596128">
                <a:moveTo>
                  <a:pt x="0" y="5596128"/>
                </a:moveTo>
                <a:lnTo>
                  <a:pt x="8820822" y="0"/>
                </a:lnTo>
                <a:lnTo>
                  <a:pt x="11315305" y="1221"/>
                </a:lnTo>
                <a:cubicBezTo>
                  <a:pt x="11310428" y="899772"/>
                  <a:pt x="11320181" y="2532279"/>
                  <a:pt x="11315304" y="3430830"/>
                </a:cubicBezTo>
                <a:lnTo>
                  <a:pt x="0" y="5596128"/>
                </a:lnTo>
                <a:close/>
              </a:path>
            </a:pathLst>
          </a:cu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218" tIns="45614" rIns="91218" bIns="45614" rtlCol="0" anchor="ctr"/>
          <a:lstStyle/>
          <a:p>
            <a:pPr algn="ctr"/>
            <a:endParaRPr lang="de-DE" dirty="0">
              <a:solidFill>
                <a:srgbClr val="FFFFFF"/>
              </a:solidFill>
            </a:endParaRPr>
          </a:p>
        </p:txBody>
      </p:sp>
      <p:sp>
        <p:nvSpPr>
          <p:cNvPr id="10" name="Gleichschenkliges Dreieck 9">
            <a:extLst>
              <a:ext uri="{FF2B5EF4-FFF2-40B4-BE49-F238E27FC236}">
                <a16:creationId xmlns:a16="http://schemas.microsoft.com/office/drawing/2014/main" id="{0C1CD226-22E3-4DB2-A0D7-9F546FC4EE99}"/>
              </a:ext>
            </a:extLst>
          </p:cNvPr>
          <p:cNvSpPr/>
          <p:nvPr userDrawn="1"/>
        </p:nvSpPr>
        <p:spPr>
          <a:xfrm>
            <a:off x="874714" y="3341725"/>
            <a:ext cx="11320020" cy="1779569"/>
          </a:xfrm>
          <a:custGeom>
            <a:avLst/>
            <a:gdLst>
              <a:gd name="connsiteX0" fmla="*/ 0 w 11180737"/>
              <a:gd name="connsiteY0" fmla="*/ 520898 h 520898"/>
              <a:gd name="connsiteX1" fmla="*/ 5590369 w 11180737"/>
              <a:gd name="connsiteY1" fmla="*/ 0 h 520898"/>
              <a:gd name="connsiteX2" fmla="*/ 11180737 w 11180737"/>
              <a:gd name="connsiteY2" fmla="*/ 520898 h 520898"/>
              <a:gd name="connsiteX3" fmla="*/ 0 w 11180737"/>
              <a:gd name="connsiteY3" fmla="*/ 520898 h 520898"/>
              <a:gd name="connsiteX0" fmla="*/ 0 w 11318170"/>
              <a:gd name="connsiteY0" fmla="*/ 1910786 h 1910786"/>
              <a:gd name="connsiteX1" fmla="*/ 11318170 w 11318170"/>
              <a:gd name="connsiteY1" fmla="*/ 0 h 1910786"/>
              <a:gd name="connsiteX2" fmla="*/ 11180737 w 11318170"/>
              <a:gd name="connsiteY2" fmla="*/ 1910786 h 1910786"/>
              <a:gd name="connsiteX3" fmla="*/ 0 w 11318170"/>
              <a:gd name="connsiteY3" fmla="*/ 1910786 h 1910786"/>
              <a:gd name="connsiteX0" fmla="*/ 0 w 11318170"/>
              <a:gd name="connsiteY0" fmla="*/ 1910786 h 1910786"/>
              <a:gd name="connsiteX1" fmla="*/ 11318170 w 11318170"/>
              <a:gd name="connsiteY1" fmla="*/ 0 h 1910786"/>
              <a:gd name="connsiteX2" fmla="*/ 11312411 w 11318170"/>
              <a:gd name="connsiteY2" fmla="*/ 557474 h 1910786"/>
              <a:gd name="connsiteX3" fmla="*/ 0 w 11318170"/>
              <a:gd name="connsiteY3" fmla="*/ 1910786 h 1910786"/>
              <a:gd name="connsiteX0" fmla="*/ 0 w 11318170"/>
              <a:gd name="connsiteY0" fmla="*/ 1910786 h 1910786"/>
              <a:gd name="connsiteX1" fmla="*/ 11318170 w 11318170"/>
              <a:gd name="connsiteY1" fmla="*/ 0 h 1910786"/>
              <a:gd name="connsiteX2" fmla="*/ 11317198 w 11318170"/>
              <a:gd name="connsiteY2" fmla="*/ 557474 h 1910786"/>
              <a:gd name="connsiteX3" fmla="*/ 0 w 11318170"/>
              <a:gd name="connsiteY3" fmla="*/ 1910786 h 1910786"/>
              <a:gd name="connsiteX0" fmla="*/ 0 w 11318170"/>
              <a:gd name="connsiteY0" fmla="*/ 1910786 h 1910786"/>
              <a:gd name="connsiteX1" fmla="*/ 11318170 w 11318170"/>
              <a:gd name="connsiteY1" fmla="*/ 0 h 1910786"/>
              <a:gd name="connsiteX2" fmla="*/ 11317198 w 11318170"/>
              <a:gd name="connsiteY2" fmla="*/ 557474 h 1910786"/>
              <a:gd name="connsiteX3" fmla="*/ 0 w 11318170"/>
              <a:gd name="connsiteY3" fmla="*/ 1910786 h 1910786"/>
              <a:gd name="connsiteX0" fmla="*/ 0 w 11320020"/>
              <a:gd name="connsiteY0" fmla="*/ 1910786 h 1910786"/>
              <a:gd name="connsiteX1" fmla="*/ 11318170 w 11320020"/>
              <a:gd name="connsiteY1" fmla="*/ 0 h 1910786"/>
              <a:gd name="connsiteX2" fmla="*/ 11319592 w 11320020"/>
              <a:gd name="connsiteY2" fmla="*/ 557474 h 1910786"/>
              <a:gd name="connsiteX3" fmla="*/ 0 w 11320020"/>
              <a:gd name="connsiteY3" fmla="*/ 1910786 h 1910786"/>
            </a:gdLst>
            <a:ahLst/>
            <a:cxnLst>
              <a:cxn ang="0">
                <a:pos x="connsiteX0" y="connsiteY0"/>
              </a:cxn>
              <a:cxn ang="0">
                <a:pos x="connsiteX1" y="connsiteY1"/>
              </a:cxn>
              <a:cxn ang="0">
                <a:pos x="connsiteX2" y="connsiteY2"/>
              </a:cxn>
              <a:cxn ang="0">
                <a:pos x="connsiteX3" y="connsiteY3"/>
              </a:cxn>
            </a:cxnLst>
            <a:rect l="l" t="t" r="r" b="b"/>
            <a:pathLst>
              <a:path w="11320020" h="1910786">
                <a:moveTo>
                  <a:pt x="0" y="1910786"/>
                </a:moveTo>
                <a:lnTo>
                  <a:pt x="11318170" y="0"/>
                </a:lnTo>
                <a:cubicBezTo>
                  <a:pt x="11316250" y="185825"/>
                  <a:pt x="11321512" y="371649"/>
                  <a:pt x="11319592" y="557474"/>
                </a:cubicBezTo>
                <a:lnTo>
                  <a:pt x="0" y="1910786"/>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218" tIns="45614" rIns="91218" bIns="45614" rtlCol="0" anchor="ctr"/>
          <a:lstStyle/>
          <a:p>
            <a:pPr algn="ctr"/>
            <a:endParaRPr lang="de-DE">
              <a:solidFill>
                <a:srgbClr val="FFFFFF"/>
              </a:solidFill>
            </a:endParaRPr>
          </a:p>
        </p:txBody>
      </p:sp>
      <p:sp>
        <p:nvSpPr>
          <p:cNvPr id="11" name="Gleichschenkliges Dreieck 9">
            <a:extLst>
              <a:ext uri="{FF2B5EF4-FFF2-40B4-BE49-F238E27FC236}">
                <a16:creationId xmlns:a16="http://schemas.microsoft.com/office/drawing/2014/main" id="{DC96095D-7A01-4E0A-90E6-BF785E5800C4}"/>
              </a:ext>
            </a:extLst>
          </p:cNvPr>
          <p:cNvSpPr/>
          <p:nvPr userDrawn="1"/>
        </p:nvSpPr>
        <p:spPr>
          <a:xfrm>
            <a:off x="874727" y="3850515"/>
            <a:ext cx="11320145" cy="1270760"/>
          </a:xfrm>
          <a:custGeom>
            <a:avLst/>
            <a:gdLst>
              <a:gd name="connsiteX0" fmla="*/ 0 w 11180737"/>
              <a:gd name="connsiteY0" fmla="*/ 520898 h 520898"/>
              <a:gd name="connsiteX1" fmla="*/ 5590369 w 11180737"/>
              <a:gd name="connsiteY1" fmla="*/ 0 h 520898"/>
              <a:gd name="connsiteX2" fmla="*/ 11180737 w 11180737"/>
              <a:gd name="connsiteY2" fmla="*/ 520898 h 520898"/>
              <a:gd name="connsiteX3" fmla="*/ 0 w 11180737"/>
              <a:gd name="connsiteY3" fmla="*/ 520898 h 520898"/>
              <a:gd name="connsiteX0" fmla="*/ 0 w 11318170"/>
              <a:gd name="connsiteY0" fmla="*/ 1910786 h 1910786"/>
              <a:gd name="connsiteX1" fmla="*/ 11318170 w 11318170"/>
              <a:gd name="connsiteY1" fmla="*/ 0 h 1910786"/>
              <a:gd name="connsiteX2" fmla="*/ 11180737 w 11318170"/>
              <a:gd name="connsiteY2" fmla="*/ 1910786 h 1910786"/>
              <a:gd name="connsiteX3" fmla="*/ 0 w 11318170"/>
              <a:gd name="connsiteY3" fmla="*/ 1910786 h 1910786"/>
              <a:gd name="connsiteX0" fmla="*/ 0 w 11318170"/>
              <a:gd name="connsiteY0" fmla="*/ 1910786 h 1910786"/>
              <a:gd name="connsiteX1" fmla="*/ 11318170 w 11318170"/>
              <a:gd name="connsiteY1" fmla="*/ 0 h 1910786"/>
              <a:gd name="connsiteX2" fmla="*/ 11312411 w 11318170"/>
              <a:gd name="connsiteY2" fmla="*/ 557474 h 1910786"/>
              <a:gd name="connsiteX3" fmla="*/ 0 w 11318170"/>
              <a:gd name="connsiteY3" fmla="*/ 1910786 h 1910786"/>
              <a:gd name="connsiteX0" fmla="*/ 0 w 11320145"/>
              <a:gd name="connsiteY0" fmla="*/ 1910786 h 1910786"/>
              <a:gd name="connsiteX1" fmla="*/ 11318170 w 11320145"/>
              <a:gd name="connsiteY1" fmla="*/ 0 h 1910786"/>
              <a:gd name="connsiteX2" fmla="*/ 11319726 w 11320145"/>
              <a:gd name="connsiteY2" fmla="*/ 557474 h 1910786"/>
              <a:gd name="connsiteX3" fmla="*/ 0 w 11320145"/>
              <a:gd name="connsiteY3" fmla="*/ 1910786 h 1910786"/>
            </a:gdLst>
            <a:ahLst/>
            <a:cxnLst>
              <a:cxn ang="0">
                <a:pos x="connsiteX0" y="connsiteY0"/>
              </a:cxn>
              <a:cxn ang="0">
                <a:pos x="connsiteX1" y="connsiteY1"/>
              </a:cxn>
              <a:cxn ang="0">
                <a:pos x="connsiteX2" y="connsiteY2"/>
              </a:cxn>
              <a:cxn ang="0">
                <a:pos x="connsiteX3" y="connsiteY3"/>
              </a:cxn>
            </a:cxnLst>
            <a:rect l="l" t="t" r="r" b="b"/>
            <a:pathLst>
              <a:path w="11320145" h="1910786">
                <a:moveTo>
                  <a:pt x="0" y="1910786"/>
                </a:moveTo>
                <a:lnTo>
                  <a:pt x="11318170" y="0"/>
                </a:lnTo>
                <a:cubicBezTo>
                  <a:pt x="11316250" y="185825"/>
                  <a:pt x="11321646" y="371649"/>
                  <a:pt x="11319726" y="557474"/>
                </a:cubicBezTo>
                <a:lnTo>
                  <a:pt x="0" y="1910786"/>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218" tIns="45614" rIns="91218" bIns="45614" rtlCol="0" anchor="ctr"/>
          <a:lstStyle/>
          <a:p>
            <a:pPr algn="ctr"/>
            <a:endParaRPr lang="de-DE">
              <a:solidFill>
                <a:srgbClr val="FFFFFF"/>
              </a:solidFill>
            </a:endParaRPr>
          </a:p>
        </p:txBody>
      </p:sp>
      <p:sp>
        <p:nvSpPr>
          <p:cNvPr id="14" name="Gleichschenkliges Dreieck 9">
            <a:extLst>
              <a:ext uri="{FF2B5EF4-FFF2-40B4-BE49-F238E27FC236}">
                <a16:creationId xmlns:a16="http://schemas.microsoft.com/office/drawing/2014/main" id="{EC7125BE-1BA7-4483-8541-D90DD78662FF}"/>
              </a:ext>
            </a:extLst>
          </p:cNvPr>
          <p:cNvSpPr/>
          <p:nvPr userDrawn="1"/>
        </p:nvSpPr>
        <p:spPr>
          <a:xfrm>
            <a:off x="874715" y="4199309"/>
            <a:ext cx="11320564" cy="921966"/>
          </a:xfrm>
          <a:custGeom>
            <a:avLst/>
            <a:gdLst>
              <a:gd name="connsiteX0" fmla="*/ 0 w 11180737"/>
              <a:gd name="connsiteY0" fmla="*/ 520898 h 520898"/>
              <a:gd name="connsiteX1" fmla="*/ 5590369 w 11180737"/>
              <a:gd name="connsiteY1" fmla="*/ 0 h 520898"/>
              <a:gd name="connsiteX2" fmla="*/ 11180737 w 11180737"/>
              <a:gd name="connsiteY2" fmla="*/ 520898 h 520898"/>
              <a:gd name="connsiteX3" fmla="*/ 0 w 11180737"/>
              <a:gd name="connsiteY3" fmla="*/ 520898 h 520898"/>
              <a:gd name="connsiteX0" fmla="*/ 0 w 11318170"/>
              <a:gd name="connsiteY0" fmla="*/ 1910786 h 1910786"/>
              <a:gd name="connsiteX1" fmla="*/ 11318170 w 11318170"/>
              <a:gd name="connsiteY1" fmla="*/ 0 h 1910786"/>
              <a:gd name="connsiteX2" fmla="*/ 11180737 w 11318170"/>
              <a:gd name="connsiteY2" fmla="*/ 1910786 h 1910786"/>
              <a:gd name="connsiteX3" fmla="*/ 0 w 11318170"/>
              <a:gd name="connsiteY3" fmla="*/ 1910786 h 1910786"/>
              <a:gd name="connsiteX0" fmla="*/ 0 w 11318170"/>
              <a:gd name="connsiteY0" fmla="*/ 1910786 h 1910786"/>
              <a:gd name="connsiteX1" fmla="*/ 11318170 w 11318170"/>
              <a:gd name="connsiteY1" fmla="*/ 0 h 1910786"/>
              <a:gd name="connsiteX2" fmla="*/ 11312411 w 11318170"/>
              <a:gd name="connsiteY2" fmla="*/ 557474 h 1910786"/>
              <a:gd name="connsiteX3" fmla="*/ 0 w 11318170"/>
              <a:gd name="connsiteY3" fmla="*/ 1910786 h 1910786"/>
              <a:gd name="connsiteX0" fmla="*/ 0 w 11320145"/>
              <a:gd name="connsiteY0" fmla="*/ 1910786 h 1910786"/>
              <a:gd name="connsiteX1" fmla="*/ 11318170 w 11320145"/>
              <a:gd name="connsiteY1" fmla="*/ 0 h 1910786"/>
              <a:gd name="connsiteX2" fmla="*/ 11319726 w 11320145"/>
              <a:gd name="connsiteY2" fmla="*/ 557474 h 1910786"/>
              <a:gd name="connsiteX3" fmla="*/ 0 w 11320145"/>
              <a:gd name="connsiteY3" fmla="*/ 1910786 h 1910786"/>
              <a:gd name="connsiteX0" fmla="*/ 0 w 11320145"/>
              <a:gd name="connsiteY0" fmla="*/ 1386461 h 1386461"/>
              <a:gd name="connsiteX1" fmla="*/ 11318170 w 11320145"/>
              <a:gd name="connsiteY1" fmla="*/ 325942 h 1386461"/>
              <a:gd name="connsiteX2" fmla="*/ 11319726 w 11320145"/>
              <a:gd name="connsiteY2" fmla="*/ 33149 h 1386461"/>
              <a:gd name="connsiteX3" fmla="*/ 0 w 11320145"/>
              <a:gd name="connsiteY3" fmla="*/ 1386461 h 1386461"/>
              <a:gd name="connsiteX0" fmla="*/ 0 w 11320564"/>
              <a:gd name="connsiteY0" fmla="*/ 1386320 h 1386320"/>
              <a:gd name="connsiteX1" fmla="*/ 11320564 w 11320564"/>
              <a:gd name="connsiteY1" fmla="*/ 329154 h 1386320"/>
              <a:gd name="connsiteX2" fmla="*/ 11319726 w 11320564"/>
              <a:gd name="connsiteY2" fmla="*/ 33008 h 1386320"/>
              <a:gd name="connsiteX3" fmla="*/ 0 w 11320564"/>
              <a:gd name="connsiteY3" fmla="*/ 1386320 h 1386320"/>
              <a:gd name="connsiteX0" fmla="*/ 0 w 11320564"/>
              <a:gd name="connsiteY0" fmla="*/ 1386320 h 1386320"/>
              <a:gd name="connsiteX1" fmla="*/ 11320564 w 11320564"/>
              <a:gd name="connsiteY1" fmla="*/ 329154 h 1386320"/>
              <a:gd name="connsiteX2" fmla="*/ 11317332 w 11320564"/>
              <a:gd name="connsiteY2" fmla="*/ 33007 h 1386320"/>
              <a:gd name="connsiteX3" fmla="*/ 0 w 11320564"/>
              <a:gd name="connsiteY3" fmla="*/ 1386320 h 1386320"/>
              <a:gd name="connsiteX0" fmla="*/ 0 w 11320564"/>
              <a:gd name="connsiteY0" fmla="*/ 1386320 h 1386320"/>
              <a:gd name="connsiteX1" fmla="*/ 11320564 w 11320564"/>
              <a:gd name="connsiteY1" fmla="*/ 329154 h 1386320"/>
              <a:gd name="connsiteX2" fmla="*/ 11319726 w 11320564"/>
              <a:gd name="connsiteY2" fmla="*/ 33007 h 1386320"/>
              <a:gd name="connsiteX3" fmla="*/ 0 w 11320564"/>
              <a:gd name="connsiteY3" fmla="*/ 1386320 h 1386320"/>
            </a:gdLst>
            <a:ahLst/>
            <a:cxnLst>
              <a:cxn ang="0">
                <a:pos x="connsiteX0" y="connsiteY0"/>
              </a:cxn>
              <a:cxn ang="0">
                <a:pos x="connsiteX1" y="connsiteY1"/>
              </a:cxn>
              <a:cxn ang="0">
                <a:pos x="connsiteX2" y="connsiteY2"/>
              </a:cxn>
              <a:cxn ang="0">
                <a:pos x="connsiteX3" y="connsiteY3"/>
              </a:cxn>
            </a:cxnLst>
            <a:rect l="l" t="t" r="r" b="b"/>
            <a:pathLst>
              <a:path w="11320564" h="1386320">
                <a:moveTo>
                  <a:pt x="0" y="1386320"/>
                </a:moveTo>
                <a:lnTo>
                  <a:pt x="11320564" y="329154"/>
                </a:lnTo>
                <a:cubicBezTo>
                  <a:pt x="11318644" y="514979"/>
                  <a:pt x="11321646" y="-152818"/>
                  <a:pt x="11319726" y="33007"/>
                </a:cubicBezTo>
                <a:lnTo>
                  <a:pt x="0" y="138632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218" tIns="45614" rIns="91218" bIns="45614" rtlCol="0" anchor="ctr"/>
          <a:lstStyle/>
          <a:p>
            <a:pPr algn="ctr"/>
            <a:endParaRPr lang="de-DE">
              <a:solidFill>
                <a:srgbClr val="FFFFFF"/>
              </a:solidFill>
            </a:endParaRPr>
          </a:p>
        </p:txBody>
      </p:sp>
      <p:sp>
        <p:nvSpPr>
          <p:cNvPr id="15" name="Gleichschenkliges Dreieck 9">
            <a:extLst>
              <a:ext uri="{FF2B5EF4-FFF2-40B4-BE49-F238E27FC236}">
                <a16:creationId xmlns:a16="http://schemas.microsoft.com/office/drawing/2014/main" id="{E4243EBA-E5AD-434D-99A3-9E1AF4351DA4}"/>
              </a:ext>
            </a:extLst>
          </p:cNvPr>
          <p:cNvSpPr/>
          <p:nvPr userDrawn="1"/>
        </p:nvSpPr>
        <p:spPr>
          <a:xfrm>
            <a:off x="874715" y="4413647"/>
            <a:ext cx="11318036" cy="707647"/>
          </a:xfrm>
          <a:custGeom>
            <a:avLst/>
            <a:gdLst>
              <a:gd name="connsiteX0" fmla="*/ 0 w 11180737"/>
              <a:gd name="connsiteY0" fmla="*/ 520898 h 520898"/>
              <a:gd name="connsiteX1" fmla="*/ 5590369 w 11180737"/>
              <a:gd name="connsiteY1" fmla="*/ 0 h 520898"/>
              <a:gd name="connsiteX2" fmla="*/ 11180737 w 11180737"/>
              <a:gd name="connsiteY2" fmla="*/ 520898 h 520898"/>
              <a:gd name="connsiteX3" fmla="*/ 0 w 11180737"/>
              <a:gd name="connsiteY3" fmla="*/ 520898 h 520898"/>
              <a:gd name="connsiteX0" fmla="*/ 0 w 11318170"/>
              <a:gd name="connsiteY0" fmla="*/ 1910786 h 1910786"/>
              <a:gd name="connsiteX1" fmla="*/ 11318170 w 11318170"/>
              <a:gd name="connsiteY1" fmla="*/ 0 h 1910786"/>
              <a:gd name="connsiteX2" fmla="*/ 11180737 w 11318170"/>
              <a:gd name="connsiteY2" fmla="*/ 1910786 h 1910786"/>
              <a:gd name="connsiteX3" fmla="*/ 0 w 11318170"/>
              <a:gd name="connsiteY3" fmla="*/ 1910786 h 1910786"/>
              <a:gd name="connsiteX0" fmla="*/ 0 w 11318170"/>
              <a:gd name="connsiteY0" fmla="*/ 1910786 h 1910786"/>
              <a:gd name="connsiteX1" fmla="*/ 11318170 w 11318170"/>
              <a:gd name="connsiteY1" fmla="*/ 0 h 1910786"/>
              <a:gd name="connsiteX2" fmla="*/ 11312411 w 11318170"/>
              <a:gd name="connsiteY2" fmla="*/ 557474 h 1910786"/>
              <a:gd name="connsiteX3" fmla="*/ 0 w 11318170"/>
              <a:gd name="connsiteY3" fmla="*/ 1910786 h 1910786"/>
              <a:gd name="connsiteX0" fmla="*/ 0 w 11320145"/>
              <a:gd name="connsiteY0" fmla="*/ 1910786 h 1910786"/>
              <a:gd name="connsiteX1" fmla="*/ 11318170 w 11320145"/>
              <a:gd name="connsiteY1" fmla="*/ 0 h 1910786"/>
              <a:gd name="connsiteX2" fmla="*/ 11319726 w 11320145"/>
              <a:gd name="connsiteY2" fmla="*/ 557474 h 1910786"/>
              <a:gd name="connsiteX3" fmla="*/ 0 w 11320145"/>
              <a:gd name="connsiteY3" fmla="*/ 1910786 h 1910786"/>
              <a:gd name="connsiteX0" fmla="*/ 0 w 11320145"/>
              <a:gd name="connsiteY0" fmla="*/ 1386461 h 1386461"/>
              <a:gd name="connsiteX1" fmla="*/ 11318170 w 11320145"/>
              <a:gd name="connsiteY1" fmla="*/ 325942 h 1386461"/>
              <a:gd name="connsiteX2" fmla="*/ 11319726 w 11320145"/>
              <a:gd name="connsiteY2" fmla="*/ 33149 h 1386461"/>
              <a:gd name="connsiteX3" fmla="*/ 0 w 11320145"/>
              <a:gd name="connsiteY3" fmla="*/ 1386461 h 1386461"/>
              <a:gd name="connsiteX0" fmla="*/ 0 w 11320564"/>
              <a:gd name="connsiteY0" fmla="*/ 1386320 h 1386320"/>
              <a:gd name="connsiteX1" fmla="*/ 11320564 w 11320564"/>
              <a:gd name="connsiteY1" fmla="*/ 329154 h 1386320"/>
              <a:gd name="connsiteX2" fmla="*/ 11319726 w 11320564"/>
              <a:gd name="connsiteY2" fmla="*/ 33008 h 1386320"/>
              <a:gd name="connsiteX3" fmla="*/ 0 w 11320564"/>
              <a:gd name="connsiteY3" fmla="*/ 1386320 h 1386320"/>
              <a:gd name="connsiteX0" fmla="*/ 0 w 11320564"/>
              <a:gd name="connsiteY0" fmla="*/ 1386320 h 1386320"/>
              <a:gd name="connsiteX1" fmla="*/ 11320564 w 11320564"/>
              <a:gd name="connsiteY1" fmla="*/ 329154 h 1386320"/>
              <a:gd name="connsiteX2" fmla="*/ 11317332 w 11320564"/>
              <a:gd name="connsiteY2" fmla="*/ 33007 h 1386320"/>
              <a:gd name="connsiteX3" fmla="*/ 0 w 11320564"/>
              <a:gd name="connsiteY3" fmla="*/ 1386320 h 1386320"/>
              <a:gd name="connsiteX0" fmla="*/ 0 w 11320564"/>
              <a:gd name="connsiteY0" fmla="*/ 1386320 h 1386320"/>
              <a:gd name="connsiteX1" fmla="*/ 11320564 w 11320564"/>
              <a:gd name="connsiteY1" fmla="*/ 329154 h 1386320"/>
              <a:gd name="connsiteX2" fmla="*/ 11319726 w 11320564"/>
              <a:gd name="connsiteY2" fmla="*/ 33007 h 1386320"/>
              <a:gd name="connsiteX3" fmla="*/ 0 w 11320564"/>
              <a:gd name="connsiteY3" fmla="*/ 1386320 h 1386320"/>
              <a:gd name="connsiteX0" fmla="*/ 0 w 11320564"/>
              <a:gd name="connsiteY0" fmla="*/ 1057166 h 1057166"/>
              <a:gd name="connsiteX1" fmla="*/ 11320564 w 11320564"/>
              <a:gd name="connsiteY1" fmla="*/ 0 h 1057166"/>
              <a:gd name="connsiteX2" fmla="*/ 11312410 w 11320564"/>
              <a:gd name="connsiteY2" fmla="*/ 482412 h 1057166"/>
              <a:gd name="connsiteX3" fmla="*/ 0 w 11320564"/>
              <a:gd name="connsiteY3" fmla="*/ 1057166 h 1057166"/>
              <a:gd name="connsiteX0" fmla="*/ 0 w 11327879"/>
              <a:gd name="connsiteY0" fmla="*/ 708863 h 708863"/>
              <a:gd name="connsiteX1" fmla="*/ 11327879 w 11327879"/>
              <a:gd name="connsiteY1" fmla="*/ 0 h 708863"/>
              <a:gd name="connsiteX2" fmla="*/ 11312410 w 11327879"/>
              <a:gd name="connsiteY2" fmla="*/ 134109 h 708863"/>
              <a:gd name="connsiteX3" fmla="*/ 0 w 11327879"/>
              <a:gd name="connsiteY3" fmla="*/ 708863 h 708863"/>
              <a:gd name="connsiteX0" fmla="*/ 0 w 11313248"/>
              <a:gd name="connsiteY0" fmla="*/ 1067410 h 1067410"/>
              <a:gd name="connsiteX1" fmla="*/ 11313248 w 11313248"/>
              <a:gd name="connsiteY1" fmla="*/ 0 h 1067410"/>
              <a:gd name="connsiteX2" fmla="*/ 11312410 w 11313248"/>
              <a:gd name="connsiteY2" fmla="*/ 492656 h 1067410"/>
              <a:gd name="connsiteX3" fmla="*/ 0 w 11313248"/>
              <a:gd name="connsiteY3" fmla="*/ 1067410 h 1067410"/>
              <a:gd name="connsiteX0" fmla="*/ 0 w 11318036"/>
              <a:gd name="connsiteY0" fmla="*/ 1064057 h 1064057"/>
              <a:gd name="connsiteX1" fmla="*/ 11318036 w 11318036"/>
              <a:gd name="connsiteY1" fmla="*/ 0 h 1064057"/>
              <a:gd name="connsiteX2" fmla="*/ 11312410 w 11318036"/>
              <a:gd name="connsiteY2" fmla="*/ 489303 h 1064057"/>
              <a:gd name="connsiteX3" fmla="*/ 0 w 11318036"/>
              <a:gd name="connsiteY3" fmla="*/ 1064057 h 1064057"/>
              <a:gd name="connsiteX0" fmla="*/ 0 w 11318036"/>
              <a:gd name="connsiteY0" fmla="*/ 1064057 h 1064057"/>
              <a:gd name="connsiteX1" fmla="*/ 11318036 w 11318036"/>
              <a:gd name="connsiteY1" fmla="*/ 0 h 1064057"/>
              <a:gd name="connsiteX2" fmla="*/ 11317197 w 11318036"/>
              <a:gd name="connsiteY2" fmla="*/ 492656 h 1064057"/>
              <a:gd name="connsiteX3" fmla="*/ 0 w 11318036"/>
              <a:gd name="connsiteY3" fmla="*/ 1064057 h 1064057"/>
              <a:gd name="connsiteX0" fmla="*/ 0 w 11318036"/>
              <a:gd name="connsiteY0" fmla="*/ 1064057 h 1064057"/>
              <a:gd name="connsiteX1" fmla="*/ 11318036 w 11318036"/>
              <a:gd name="connsiteY1" fmla="*/ 0 h 1064057"/>
              <a:gd name="connsiteX2" fmla="*/ 11317197 w 11318036"/>
              <a:gd name="connsiteY2" fmla="*/ 287772 h 1064057"/>
              <a:gd name="connsiteX3" fmla="*/ 0 w 11318036"/>
              <a:gd name="connsiteY3" fmla="*/ 1064057 h 1064057"/>
            </a:gdLst>
            <a:ahLst/>
            <a:cxnLst>
              <a:cxn ang="0">
                <a:pos x="connsiteX0" y="connsiteY0"/>
              </a:cxn>
              <a:cxn ang="0">
                <a:pos x="connsiteX1" y="connsiteY1"/>
              </a:cxn>
              <a:cxn ang="0">
                <a:pos x="connsiteX2" y="connsiteY2"/>
              </a:cxn>
              <a:cxn ang="0">
                <a:pos x="connsiteX3" y="connsiteY3"/>
              </a:cxn>
            </a:cxnLst>
            <a:rect l="l" t="t" r="r" b="b"/>
            <a:pathLst>
              <a:path w="11318036" h="1064057">
                <a:moveTo>
                  <a:pt x="0" y="1064057"/>
                </a:moveTo>
                <a:lnTo>
                  <a:pt x="11318036" y="0"/>
                </a:lnTo>
                <a:cubicBezTo>
                  <a:pt x="11316116" y="185825"/>
                  <a:pt x="11319117" y="101947"/>
                  <a:pt x="11317197" y="287772"/>
                </a:cubicBezTo>
                <a:lnTo>
                  <a:pt x="0" y="1064057"/>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218" tIns="45614" rIns="91218" bIns="45614" rtlCol="0" anchor="ctr"/>
          <a:lstStyle/>
          <a:p>
            <a:pPr algn="ctr"/>
            <a:endParaRPr lang="de-DE">
              <a:solidFill>
                <a:srgbClr val="FFFFFF"/>
              </a:solidFill>
            </a:endParaRPr>
          </a:p>
        </p:txBody>
      </p:sp>
      <p:sp>
        <p:nvSpPr>
          <p:cNvPr id="16" name="Gleichschenkliges Dreieck 8">
            <a:extLst>
              <a:ext uri="{FF2B5EF4-FFF2-40B4-BE49-F238E27FC236}">
                <a16:creationId xmlns:a16="http://schemas.microsoft.com/office/drawing/2014/main" id="{A40944E3-6763-44FC-B292-D7D996D13C22}"/>
              </a:ext>
            </a:extLst>
          </p:cNvPr>
          <p:cNvSpPr/>
          <p:nvPr userDrawn="1"/>
        </p:nvSpPr>
        <p:spPr>
          <a:xfrm>
            <a:off x="-8200" y="-3144"/>
            <a:ext cx="9739415" cy="5124418"/>
          </a:xfrm>
          <a:custGeom>
            <a:avLst/>
            <a:gdLst>
              <a:gd name="connsiteX0" fmla="*/ 0 w 2911449"/>
              <a:gd name="connsiteY0" fmla="*/ 2991917 h 2991917"/>
              <a:gd name="connsiteX1" fmla="*/ 1455725 w 2911449"/>
              <a:gd name="connsiteY1" fmla="*/ 0 h 2991917"/>
              <a:gd name="connsiteX2" fmla="*/ 2911449 w 2911449"/>
              <a:gd name="connsiteY2" fmla="*/ 2991917 h 2991917"/>
              <a:gd name="connsiteX3" fmla="*/ 0 w 2911449"/>
              <a:gd name="connsiteY3" fmla="*/ 2991917 h 2991917"/>
              <a:gd name="connsiteX0" fmla="*/ 0 w 2911449"/>
              <a:gd name="connsiteY0" fmla="*/ 4213555 h 4213555"/>
              <a:gd name="connsiteX1" fmla="*/ 1733703 w 2911449"/>
              <a:gd name="connsiteY1" fmla="*/ 0 h 4213555"/>
              <a:gd name="connsiteX2" fmla="*/ 2911449 w 2911449"/>
              <a:gd name="connsiteY2" fmla="*/ 4213555 h 4213555"/>
              <a:gd name="connsiteX3" fmla="*/ 0 w 2911449"/>
              <a:gd name="connsiteY3" fmla="*/ 4213555 h 4213555"/>
              <a:gd name="connsiteX0" fmla="*/ 0 w 2911449"/>
              <a:gd name="connsiteY0" fmla="*/ 5508345 h 5508345"/>
              <a:gd name="connsiteX1" fmla="*/ 2560321 w 2911449"/>
              <a:gd name="connsiteY1" fmla="*/ 0 h 5508345"/>
              <a:gd name="connsiteX2" fmla="*/ 2911449 w 2911449"/>
              <a:gd name="connsiteY2" fmla="*/ 5508345 h 5508345"/>
              <a:gd name="connsiteX3" fmla="*/ 0 w 2911449"/>
              <a:gd name="connsiteY3" fmla="*/ 5508345 h 5508345"/>
              <a:gd name="connsiteX0" fmla="*/ 0 w 2911449"/>
              <a:gd name="connsiteY0" fmla="*/ 5508345 h 5508345"/>
              <a:gd name="connsiteX1" fmla="*/ 2560321 w 2911449"/>
              <a:gd name="connsiteY1" fmla="*/ 0 h 5508345"/>
              <a:gd name="connsiteX2" fmla="*/ 2911449 w 2911449"/>
              <a:gd name="connsiteY2" fmla="*/ 5508345 h 5508345"/>
              <a:gd name="connsiteX3" fmla="*/ 0 w 2911449"/>
              <a:gd name="connsiteY3" fmla="*/ 5508345 h 5508345"/>
              <a:gd name="connsiteX0" fmla="*/ 0 w 2911449"/>
              <a:gd name="connsiteY0" fmla="*/ 5508345 h 5508345"/>
              <a:gd name="connsiteX1" fmla="*/ 2560321 w 2911449"/>
              <a:gd name="connsiteY1" fmla="*/ 0 h 5508345"/>
              <a:gd name="connsiteX2" fmla="*/ 2911449 w 2911449"/>
              <a:gd name="connsiteY2" fmla="*/ 5508345 h 5508345"/>
              <a:gd name="connsiteX3" fmla="*/ 0 w 2911449"/>
              <a:gd name="connsiteY3" fmla="*/ 5508345 h 5508345"/>
              <a:gd name="connsiteX0" fmla="*/ 0 w 11280037"/>
              <a:gd name="connsiteY0" fmla="*/ 5508345 h 5508345"/>
              <a:gd name="connsiteX1" fmla="*/ 2560321 w 11280037"/>
              <a:gd name="connsiteY1" fmla="*/ 0 h 5508345"/>
              <a:gd name="connsiteX2" fmla="*/ 11280037 w 11280037"/>
              <a:gd name="connsiteY2" fmla="*/ 1748333 h 5508345"/>
              <a:gd name="connsiteX3" fmla="*/ 0 w 11280037"/>
              <a:gd name="connsiteY3" fmla="*/ 5508345 h 5508345"/>
              <a:gd name="connsiteX0" fmla="*/ 0 w 11272722"/>
              <a:gd name="connsiteY0" fmla="*/ 5508345 h 5508345"/>
              <a:gd name="connsiteX1" fmla="*/ 2560321 w 11272722"/>
              <a:gd name="connsiteY1" fmla="*/ 0 h 5508345"/>
              <a:gd name="connsiteX2" fmla="*/ 11272722 w 11272722"/>
              <a:gd name="connsiteY2" fmla="*/ 2699309 h 5508345"/>
              <a:gd name="connsiteX3" fmla="*/ 0 w 11272722"/>
              <a:gd name="connsiteY3" fmla="*/ 5508345 h 5508345"/>
              <a:gd name="connsiteX0" fmla="*/ 0 w 11272722"/>
              <a:gd name="connsiteY0" fmla="*/ 5508345 h 5508345"/>
              <a:gd name="connsiteX1" fmla="*/ 8792871 w 11272722"/>
              <a:gd name="connsiteY1" fmla="*/ 0 h 5508345"/>
              <a:gd name="connsiteX2" fmla="*/ 11272722 w 11272722"/>
              <a:gd name="connsiteY2" fmla="*/ 2699309 h 5508345"/>
              <a:gd name="connsiteX3" fmla="*/ 0 w 11272722"/>
              <a:gd name="connsiteY3" fmla="*/ 5508345 h 5508345"/>
              <a:gd name="connsiteX0" fmla="*/ 0 w 11272722"/>
              <a:gd name="connsiteY0" fmla="*/ 5508345 h 5508345"/>
              <a:gd name="connsiteX1" fmla="*/ 8792871 w 11272722"/>
              <a:gd name="connsiteY1" fmla="*/ 0 h 5508345"/>
              <a:gd name="connsiteX2" fmla="*/ 9758477 w 11272722"/>
              <a:gd name="connsiteY2" fmla="*/ 1057046 h 5508345"/>
              <a:gd name="connsiteX3" fmla="*/ 11272722 w 11272722"/>
              <a:gd name="connsiteY3" fmla="*/ 2699309 h 5508345"/>
              <a:gd name="connsiteX4" fmla="*/ 0 w 11272722"/>
              <a:gd name="connsiteY4" fmla="*/ 5508345 h 5508345"/>
              <a:gd name="connsiteX0" fmla="*/ 0 w 11287354"/>
              <a:gd name="connsiteY0" fmla="*/ 5508345 h 5508345"/>
              <a:gd name="connsiteX1" fmla="*/ 8792871 w 11287354"/>
              <a:gd name="connsiteY1" fmla="*/ 0 h 5508345"/>
              <a:gd name="connsiteX2" fmla="*/ 11287354 w 11287354"/>
              <a:gd name="connsiteY2" fmla="*/ 3657 h 5508345"/>
              <a:gd name="connsiteX3" fmla="*/ 11272722 w 11287354"/>
              <a:gd name="connsiteY3" fmla="*/ 2699309 h 5508345"/>
              <a:gd name="connsiteX4" fmla="*/ 0 w 11287354"/>
              <a:gd name="connsiteY4" fmla="*/ 5508345 h 5508345"/>
              <a:gd name="connsiteX0" fmla="*/ 0 w 11287354"/>
              <a:gd name="connsiteY0" fmla="*/ 5508345 h 5508345"/>
              <a:gd name="connsiteX1" fmla="*/ 8792871 w 11287354"/>
              <a:gd name="connsiteY1" fmla="*/ 0 h 5508345"/>
              <a:gd name="connsiteX2" fmla="*/ 11287354 w 11287354"/>
              <a:gd name="connsiteY2" fmla="*/ 3657 h 5508345"/>
              <a:gd name="connsiteX3" fmla="*/ 11280037 w 11287354"/>
              <a:gd name="connsiteY3" fmla="*/ 3423514 h 5508345"/>
              <a:gd name="connsiteX4" fmla="*/ 0 w 11287354"/>
              <a:gd name="connsiteY4" fmla="*/ 5508345 h 5508345"/>
              <a:gd name="connsiteX0" fmla="*/ 0 w 11287354"/>
              <a:gd name="connsiteY0" fmla="*/ 5508345 h 5508345"/>
              <a:gd name="connsiteX1" fmla="*/ 8792871 w 11287354"/>
              <a:gd name="connsiteY1" fmla="*/ 0 h 5508345"/>
              <a:gd name="connsiteX2" fmla="*/ 11287354 w 11287354"/>
              <a:gd name="connsiteY2" fmla="*/ 3657 h 5508345"/>
              <a:gd name="connsiteX3" fmla="*/ 11280037 w 11287354"/>
              <a:gd name="connsiteY3" fmla="*/ 3423514 h 5508345"/>
              <a:gd name="connsiteX4" fmla="*/ 0 w 11287354"/>
              <a:gd name="connsiteY4" fmla="*/ 5508345 h 5508345"/>
              <a:gd name="connsiteX0" fmla="*/ 0 w 11288760"/>
              <a:gd name="connsiteY0" fmla="*/ 5508345 h 5508345"/>
              <a:gd name="connsiteX1" fmla="*/ 8792871 w 11288760"/>
              <a:gd name="connsiteY1" fmla="*/ 0 h 5508345"/>
              <a:gd name="connsiteX2" fmla="*/ 11287354 w 11288760"/>
              <a:gd name="connsiteY2" fmla="*/ 3657 h 5508345"/>
              <a:gd name="connsiteX3" fmla="*/ 11287353 w 11288760"/>
              <a:gd name="connsiteY3" fmla="*/ 3430830 h 5508345"/>
              <a:gd name="connsiteX4" fmla="*/ 0 w 11288760"/>
              <a:gd name="connsiteY4" fmla="*/ 5508345 h 5508345"/>
              <a:gd name="connsiteX0" fmla="*/ 0 w 11281445"/>
              <a:gd name="connsiteY0" fmla="*/ 5581497 h 5581497"/>
              <a:gd name="connsiteX1" fmla="*/ 8785556 w 11281445"/>
              <a:gd name="connsiteY1" fmla="*/ 0 h 5581497"/>
              <a:gd name="connsiteX2" fmla="*/ 11280039 w 11281445"/>
              <a:gd name="connsiteY2" fmla="*/ 3657 h 5581497"/>
              <a:gd name="connsiteX3" fmla="*/ 11280038 w 11281445"/>
              <a:gd name="connsiteY3" fmla="*/ 3430830 h 5581497"/>
              <a:gd name="connsiteX4" fmla="*/ 0 w 11281445"/>
              <a:gd name="connsiteY4" fmla="*/ 5581497 h 5581497"/>
              <a:gd name="connsiteX0" fmla="*/ 0 w 11288760"/>
              <a:gd name="connsiteY0" fmla="*/ 5596128 h 5596128"/>
              <a:gd name="connsiteX1" fmla="*/ 8792871 w 11288760"/>
              <a:gd name="connsiteY1" fmla="*/ 0 h 5596128"/>
              <a:gd name="connsiteX2" fmla="*/ 11287354 w 11288760"/>
              <a:gd name="connsiteY2" fmla="*/ 3657 h 5596128"/>
              <a:gd name="connsiteX3" fmla="*/ 11287353 w 11288760"/>
              <a:gd name="connsiteY3" fmla="*/ 3430830 h 5596128"/>
              <a:gd name="connsiteX4" fmla="*/ 0 w 11288760"/>
              <a:gd name="connsiteY4" fmla="*/ 5596128 h 5596128"/>
              <a:gd name="connsiteX0" fmla="*/ 0 w 11280774"/>
              <a:gd name="connsiteY0" fmla="*/ 5592135 h 5592135"/>
              <a:gd name="connsiteX1" fmla="*/ 8784885 w 11280774"/>
              <a:gd name="connsiteY1" fmla="*/ 0 h 5592135"/>
              <a:gd name="connsiteX2" fmla="*/ 11279368 w 11280774"/>
              <a:gd name="connsiteY2" fmla="*/ 3657 h 5592135"/>
              <a:gd name="connsiteX3" fmla="*/ 11279367 w 11280774"/>
              <a:gd name="connsiteY3" fmla="*/ 3430830 h 5592135"/>
              <a:gd name="connsiteX4" fmla="*/ 0 w 11280774"/>
              <a:gd name="connsiteY4" fmla="*/ 5592135 h 5592135"/>
              <a:gd name="connsiteX0" fmla="*/ 0 w 11316711"/>
              <a:gd name="connsiteY0" fmla="*/ 5596128 h 5596128"/>
              <a:gd name="connsiteX1" fmla="*/ 8820822 w 11316711"/>
              <a:gd name="connsiteY1" fmla="*/ 0 h 5596128"/>
              <a:gd name="connsiteX2" fmla="*/ 11315305 w 11316711"/>
              <a:gd name="connsiteY2" fmla="*/ 3657 h 5596128"/>
              <a:gd name="connsiteX3" fmla="*/ 11315304 w 11316711"/>
              <a:gd name="connsiteY3" fmla="*/ 3430830 h 5596128"/>
              <a:gd name="connsiteX4" fmla="*/ 0 w 11316711"/>
              <a:gd name="connsiteY4" fmla="*/ 5596128 h 5596128"/>
              <a:gd name="connsiteX0" fmla="*/ 0 w 11316711"/>
              <a:gd name="connsiteY0" fmla="*/ 5596128 h 5596128"/>
              <a:gd name="connsiteX1" fmla="*/ 8820822 w 11316711"/>
              <a:gd name="connsiteY1" fmla="*/ 0 h 5596128"/>
              <a:gd name="connsiteX2" fmla="*/ 11315305 w 11316711"/>
              <a:gd name="connsiteY2" fmla="*/ 1221 h 5596128"/>
              <a:gd name="connsiteX3" fmla="*/ 11315304 w 11316711"/>
              <a:gd name="connsiteY3" fmla="*/ 3430830 h 5596128"/>
              <a:gd name="connsiteX4" fmla="*/ 0 w 11316711"/>
              <a:gd name="connsiteY4" fmla="*/ 5596128 h 5596128"/>
              <a:gd name="connsiteX0" fmla="*/ 695269 w 12011980"/>
              <a:gd name="connsiteY0" fmla="*/ 5594907 h 5594907"/>
              <a:gd name="connsiteX1" fmla="*/ 0 w 12011980"/>
              <a:gd name="connsiteY1" fmla="*/ 7113 h 5594907"/>
              <a:gd name="connsiteX2" fmla="*/ 12010574 w 12011980"/>
              <a:gd name="connsiteY2" fmla="*/ 0 h 5594907"/>
              <a:gd name="connsiteX3" fmla="*/ 12010573 w 12011980"/>
              <a:gd name="connsiteY3" fmla="*/ 3429609 h 5594907"/>
              <a:gd name="connsiteX4" fmla="*/ 695269 w 12011980"/>
              <a:gd name="connsiteY4" fmla="*/ 5594907 h 5594907"/>
              <a:gd name="connsiteX0" fmla="*/ 717607 w 12034318"/>
              <a:gd name="connsiteY0" fmla="*/ 5829443 h 5829443"/>
              <a:gd name="connsiteX1" fmla="*/ 0 w 12034318"/>
              <a:gd name="connsiteY1" fmla="*/ 0 h 5829443"/>
              <a:gd name="connsiteX2" fmla="*/ 12032912 w 12034318"/>
              <a:gd name="connsiteY2" fmla="*/ 234536 h 5829443"/>
              <a:gd name="connsiteX3" fmla="*/ 12032911 w 12034318"/>
              <a:gd name="connsiteY3" fmla="*/ 3664145 h 5829443"/>
              <a:gd name="connsiteX4" fmla="*/ 717607 w 12034318"/>
              <a:gd name="connsiteY4" fmla="*/ 5829443 h 5829443"/>
              <a:gd name="connsiteX0" fmla="*/ 717607 w 12034318"/>
              <a:gd name="connsiteY0" fmla="*/ 5836555 h 5836555"/>
              <a:gd name="connsiteX1" fmla="*/ 0 w 12034318"/>
              <a:gd name="connsiteY1" fmla="*/ 7112 h 5836555"/>
              <a:gd name="connsiteX2" fmla="*/ 12032912 w 12034318"/>
              <a:gd name="connsiteY2" fmla="*/ 0 h 5836555"/>
              <a:gd name="connsiteX3" fmla="*/ 12032911 w 12034318"/>
              <a:gd name="connsiteY3" fmla="*/ 3671257 h 5836555"/>
              <a:gd name="connsiteX4" fmla="*/ 717607 w 12034318"/>
              <a:gd name="connsiteY4" fmla="*/ 5836555 h 5836555"/>
              <a:gd name="connsiteX0" fmla="*/ 717607 w 12034318"/>
              <a:gd name="connsiteY0" fmla="*/ 5836555 h 5836555"/>
              <a:gd name="connsiteX1" fmla="*/ 0 w 12034318"/>
              <a:gd name="connsiteY1" fmla="*/ 1659 h 5836555"/>
              <a:gd name="connsiteX2" fmla="*/ 12032912 w 12034318"/>
              <a:gd name="connsiteY2" fmla="*/ 0 h 5836555"/>
              <a:gd name="connsiteX3" fmla="*/ 12032911 w 12034318"/>
              <a:gd name="connsiteY3" fmla="*/ 3671257 h 5836555"/>
              <a:gd name="connsiteX4" fmla="*/ 717607 w 12034318"/>
              <a:gd name="connsiteY4" fmla="*/ 5836555 h 5836555"/>
              <a:gd name="connsiteX0" fmla="*/ 717607 w 12034318"/>
              <a:gd name="connsiteY0" fmla="*/ 5836555 h 5836555"/>
              <a:gd name="connsiteX1" fmla="*/ 163860 w 12034318"/>
              <a:gd name="connsiteY1" fmla="*/ 1318564 h 5836555"/>
              <a:gd name="connsiteX2" fmla="*/ 0 w 12034318"/>
              <a:gd name="connsiteY2" fmla="*/ 1659 h 5836555"/>
              <a:gd name="connsiteX3" fmla="*/ 12032912 w 12034318"/>
              <a:gd name="connsiteY3" fmla="*/ 0 h 5836555"/>
              <a:gd name="connsiteX4" fmla="*/ 12032911 w 12034318"/>
              <a:gd name="connsiteY4" fmla="*/ 3671257 h 5836555"/>
              <a:gd name="connsiteX5" fmla="*/ 717607 w 12034318"/>
              <a:gd name="connsiteY5" fmla="*/ 5836555 h 5836555"/>
              <a:gd name="connsiteX0" fmla="*/ 717607 w 12034318"/>
              <a:gd name="connsiteY0" fmla="*/ 5836555 h 5836555"/>
              <a:gd name="connsiteX1" fmla="*/ 22541 w 12034318"/>
              <a:gd name="connsiteY1" fmla="*/ 1493071 h 5836555"/>
              <a:gd name="connsiteX2" fmla="*/ 0 w 12034318"/>
              <a:gd name="connsiteY2" fmla="*/ 1659 h 5836555"/>
              <a:gd name="connsiteX3" fmla="*/ 12032912 w 12034318"/>
              <a:gd name="connsiteY3" fmla="*/ 0 h 5836555"/>
              <a:gd name="connsiteX4" fmla="*/ 12032911 w 12034318"/>
              <a:gd name="connsiteY4" fmla="*/ 3671257 h 5836555"/>
              <a:gd name="connsiteX5" fmla="*/ 717607 w 12034318"/>
              <a:gd name="connsiteY5" fmla="*/ 5836555 h 5836555"/>
              <a:gd name="connsiteX0" fmla="*/ 698114 w 12014825"/>
              <a:gd name="connsiteY0" fmla="*/ 5836555 h 5836555"/>
              <a:gd name="connsiteX1" fmla="*/ 3048 w 12014825"/>
              <a:gd name="connsiteY1" fmla="*/ 1493071 h 5836555"/>
              <a:gd name="connsiteX2" fmla="*/ 0 w 12014825"/>
              <a:gd name="connsiteY2" fmla="*/ 1659 h 5836555"/>
              <a:gd name="connsiteX3" fmla="*/ 12013419 w 12014825"/>
              <a:gd name="connsiteY3" fmla="*/ 0 h 5836555"/>
              <a:gd name="connsiteX4" fmla="*/ 12013418 w 12014825"/>
              <a:gd name="connsiteY4" fmla="*/ 3671257 h 5836555"/>
              <a:gd name="connsiteX5" fmla="*/ 698114 w 12014825"/>
              <a:gd name="connsiteY5" fmla="*/ 5836555 h 5836555"/>
              <a:gd name="connsiteX0" fmla="*/ 698114 w 12014825"/>
              <a:gd name="connsiteY0" fmla="*/ 5836555 h 5836555"/>
              <a:gd name="connsiteX1" fmla="*/ 3048 w 12014825"/>
              <a:gd name="connsiteY1" fmla="*/ 3926218 h 5836555"/>
              <a:gd name="connsiteX2" fmla="*/ 0 w 12014825"/>
              <a:gd name="connsiteY2" fmla="*/ 1659 h 5836555"/>
              <a:gd name="connsiteX3" fmla="*/ 12013419 w 12014825"/>
              <a:gd name="connsiteY3" fmla="*/ 0 h 5836555"/>
              <a:gd name="connsiteX4" fmla="*/ 12013418 w 12014825"/>
              <a:gd name="connsiteY4" fmla="*/ 3671257 h 5836555"/>
              <a:gd name="connsiteX5" fmla="*/ 698114 w 12014825"/>
              <a:gd name="connsiteY5" fmla="*/ 5836555 h 5836555"/>
              <a:gd name="connsiteX0" fmla="*/ 698114 w 12014825"/>
              <a:gd name="connsiteY0" fmla="*/ 5843229 h 5843229"/>
              <a:gd name="connsiteX1" fmla="*/ 3048 w 12014825"/>
              <a:gd name="connsiteY1" fmla="*/ 3932892 h 5843229"/>
              <a:gd name="connsiteX2" fmla="*/ 0 w 12014825"/>
              <a:gd name="connsiteY2" fmla="*/ 0 h 5843229"/>
              <a:gd name="connsiteX3" fmla="*/ 12013419 w 12014825"/>
              <a:gd name="connsiteY3" fmla="*/ 6674 h 5843229"/>
              <a:gd name="connsiteX4" fmla="*/ 12013418 w 12014825"/>
              <a:gd name="connsiteY4" fmla="*/ 3677931 h 5843229"/>
              <a:gd name="connsiteX5" fmla="*/ 698114 w 12014825"/>
              <a:gd name="connsiteY5" fmla="*/ 5843229 h 5843229"/>
              <a:gd name="connsiteX0" fmla="*/ 698114 w 12028312"/>
              <a:gd name="connsiteY0" fmla="*/ 5843229 h 5843229"/>
              <a:gd name="connsiteX1" fmla="*/ 3048 w 12028312"/>
              <a:gd name="connsiteY1" fmla="*/ 3932892 h 5843229"/>
              <a:gd name="connsiteX2" fmla="*/ 0 w 12028312"/>
              <a:gd name="connsiteY2" fmla="*/ 0 h 5843229"/>
              <a:gd name="connsiteX3" fmla="*/ 12028312 w 12028312"/>
              <a:gd name="connsiteY3" fmla="*/ 6674 h 5843229"/>
              <a:gd name="connsiteX4" fmla="*/ 12013418 w 12028312"/>
              <a:gd name="connsiteY4" fmla="*/ 3677931 h 5843229"/>
              <a:gd name="connsiteX5" fmla="*/ 698114 w 12028312"/>
              <a:gd name="connsiteY5" fmla="*/ 5843229 h 5843229"/>
              <a:gd name="connsiteX0" fmla="*/ 698114 w 12028312"/>
              <a:gd name="connsiteY0" fmla="*/ 5843229 h 5843229"/>
              <a:gd name="connsiteX1" fmla="*/ 3048 w 12028312"/>
              <a:gd name="connsiteY1" fmla="*/ 3932892 h 5843229"/>
              <a:gd name="connsiteX2" fmla="*/ 0 w 12028312"/>
              <a:gd name="connsiteY2" fmla="*/ 0 h 5843229"/>
              <a:gd name="connsiteX3" fmla="*/ 12028312 w 12028312"/>
              <a:gd name="connsiteY3" fmla="*/ 6674 h 5843229"/>
              <a:gd name="connsiteX4" fmla="*/ 12020864 w 12028312"/>
              <a:gd name="connsiteY4" fmla="*/ 3686264 h 5843229"/>
              <a:gd name="connsiteX5" fmla="*/ 698114 w 12028312"/>
              <a:gd name="connsiteY5" fmla="*/ 5843229 h 5843229"/>
              <a:gd name="connsiteX0" fmla="*/ 695066 w 12025264"/>
              <a:gd name="connsiteY0" fmla="*/ 5836555 h 5836555"/>
              <a:gd name="connsiteX1" fmla="*/ 0 w 12025264"/>
              <a:gd name="connsiteY1" fmla="*/ 3926218 h 5836555"/>
              <a:gd name="connsiteX2" fmla="*/ 4398 w 12025264"/>
              <a:gd name="connsiteY2" fmla="*/ 2276484 h 5836555"/>
              <a:gd name="connsiteX3" fmla="*/ 12025264 w 12025264"/>
              <a:gd name="connsiteY3" fmla="*/ 0 h 5836555"/>
              <a:gd name="connsiteX4" fmla="*/ 12017816 w 12025264"/>
              <a:gd name="connsiteY4" fmla="*/ 3679590 h 5836555"/>
              <a:gd name="connsiteX5" fmla="*/ 695066 w 12025264"/>
              <a:gd name="connsiteY5" fmla="*/ 5836555 h 5836555"/>
              <a:gd name="connsiteX0" fmla="*/ 695066 w 12019224"/>
              <a:gd name="connsiteY0" fmla="*/ 3561729 h 3561729"/>
              <a:gd name="connsiteX1" fmla="*/ 0 w 12019224"/>
              <a:gd name="connsiteY1" fmla="*/ 1651392 h 3561729"/>
              <a:gd name="connsiteX2" fmla="*/ 4398 w 12019224"/>
              <a:gd name="connsiteY2" fmla="*/ 1658 h 3561729"/>
              <a:gd name="connsiteX3" fmla="*/ 12017818 w 12019224"/>
              <a:gd name="connsiteY3" fmla="*/ 0 h 3561729"/>
              <a:gd name="connsiteX4" fmla="*/ 12017816 w 12019224"/>
              <a:gd name="connsiteY4" fmla="*/ 1404764 h 3561729"/>
              <a:gd name="connsiteX5" fmla="*/ 695066 w 12019224"/>
              <a:gd name="connsiteY5" fmla="*/ 3561729 h 3561729"/>
              <a:gd name="connsiteX0" fmla="*/ 695066 w 12017818"/>
              <a:gd name="connsiteY0" fmla="*/ 3561729 h 3561729"/>
              <a:gd name="connsiteX1" fmla="*/ 0 w 12017818"/>
              <a:gd name="connsiteY1" fmla="*/ 1651392 h 3561729"/>
              <a:gd name="connsiteX2" fmla="*/ 4398 w 12017818"/>
              <a:gd name="connsiteY2" fmla="*/ 1658 h 3561729"/>
              <a:gd name="connsiteX3" fmla="*/ 12017818 w 12017818"/>
              <a:gd name="connsiteY3" fmla="*/ 0 h 3561729"/>
              <a:gd name="connsiteX4" fmla="*/ 12015379 w 12017818"/>
              <a:gd name="connsiteY4" fmla="*/ 1404765 h 3561729"/>
              <a:gd name="connsiteX5" fmla="*/ 695066 w 12017818"/>
              <a:gd name="connsiteY5" fmla="*/ 3561729 h 3561729"/>
              <a:gd name="connsiteX0" fmla="*/ 695066 w 12017818"/>
              <a:gd name="connsiteY0" fmla="*/ 3567182 h 3567182"/>
              <a:gd name="connsiteX1" fmla="*/ 0 w 12017818"/>
              <a:gd name="connsiteY1" fmla="*/ 1656845 h 3567182"/>
              <a:gd name="connsiteX2" fmla="*/ 4398 w 12017818"/>
              <a:gd name="connsiteY2" fmla="*/ 7111 h 3567182"/>
              <a:gd name="connsiteX3" fmla="*/ 12017818 w 12017818"/>
              <a:gd name="connsiteY3" fmla="*/ 0 h 3567182"/>
              <a:gd name="connsiteX4" fmla="*/ 12015379 w 12017818"/>
              <a:gd name="connsiteY4" fmla="*/ 1410218 h 3567182"/>
              <a:gd name="connsiteX5" fmla="*/ 695066 w 12017818"/>
              <a:gd name="connsiteY5" fmla="*/ 3567182 h 3567182"/>
              <a:gd name="connsiteX0" fmla="*/ 695066 w 12017818"/>
              <a:gd name="connsiteY0" fmla="*/ 3567182 h 3567182"/>
              <a:gd name="connsiteX1" fmla="*/ 0 w 12017818"/>
              <a:gd name="connsiteY1" fmla="*/ 1656845 h 3567182"/>
              <a:gd name="connsiteX2" fmla="*/ 4398 w 12017818"/>
              <a:gd name="connsiteY2" fmla="*/ 7111 h 3567182"/>
              <a:gd name="connsiteX3" fmla="*/ 12017818 w 12017818"/>
              <a:gd name="connsiteY3" fmla="*/ 0 h 3567182"/>
              <a:gd name="connsiteX4" fmla="*/ 12015379 w 12017818"/>
              <a:gd name="connsiteY4" fmla="*/ 1410218 h 3567182"/>
              <a:gd name="connsiteX5" fmla="*/ 695066 w 12017818"/>
              <a:gd name="connsiteY5" fmla="*/ 3567182 h 3567182"/>
              <a:gd name="connsiteX0" fmla="*/ 699939 w 12022691"/>
              <a:gd name="connsiteY0" fmla="*/ 3567182 h 3567182"/>
              <a:gd name="connsiteX1" fmla="*/ 0 w 12022691"/>
              <a:gd name="connsiteY1" fmla="*/ 1656845 h 3567182"/>
              <a:gd name="connsiteX2" fmla="*/ 9271 w 12022691"/>
              <a:gd name="connsiteY2" fmla="*/ 7111 h 3567182"/>
              <a:gd name="connsiteX3" fmla="*/ 12022691 w 12022691"/>
              <a:gd name="connsiteY3" fmla="*/ 0 h 3567182"/>
              <a:gd name="connsiteX4" fmla="*/ 12020252 w 12022691"/>
              <a:gd name="connsiteY4" fmla="*/ 1410218 h 3567182"/>
              <a:gd name="connsiteX5" fmla="*/ 699939 w 12022691"/>
              <a:gd name="connsiteY5" fmla="*/ 3567182 h 3567182"/>
              <a:gd name="connsiteX0" fmla="*/ 699939 w 12022691"/>
              <a:gd name="connsiteY0" fmla="*/ 3568250 h 3568250"/>
              <a:gd name="connsiteX1" fmla="*/ 0 w 12022691"/>
              <a:gd name="connsiteY1" fmla="*/ 1657913 h 3568250"/>
              <a:gd name="connsiteX2" fmla="*/ 1960 w 12022691"/>
              <a:gd name="connsiteY2" fmla="*/ 0 h 3568250"/>
              <a:gd name="connsiteX3" fmla="*/ 12022691 w 12022691"/>
              <a:gd name="connsiteY3" fmla="*/ 1068 h 3568250"/>
              <a:gd name="connsiteX4" fmla="*/ 12020252 w 12022691"/>
              <a:gd name="connsiteY4" fmla="*/ 1411286 h 3568250"/>
              <a:gd name="connsiteX5" fmla="*/ 699939 w 12022691"/>
              <a:gd name="connsiteY5" fmla="*/ 3568250 h 3568250"/>
              <a:gd name="connsiteX0" fmla="*/ 894862 w 12217614"/>
              <a:gd name="connsiteY0" fmla="*/ 3568250 h 3568250"/>
              <a:gd name="connsiteX1" fmla="*/ 0 w 12217614"/>
              <a:gd name="connsiteY1" fmla="*/ 1638826 h 3568250"/>
              <a:gd name="connsiteX2" fmla="*/ 196883 w 12217614"/>
              <a:gd name="connsiteY2" fmla="*/ 0 h 3568250"/>
              <a:gd name="connsiteX3" fmla="*/ 12217614 w 12217614"/>
              <a:gd name="connsiteY3" fmla="*/ 1068 h 3568250"/>
              <a:gd name="connsiteX4" fmla="*/ 12215175 w 12217614"/>
              <a:gd name="connsiteY4" fmla="*/ 1411286 h 3568250"/>
              <a:gd name="connsiteX5" fmla="*/ 894862 w 12217614"/>
              <a:gd name="connsiteY5" fmla="*/ 3568250 h 3568250"/>
              <a:gd name="connsiteX0" fmla="*/ 898493 w 12221245"/>
              <a:gd name="connsiteY0" fmla="*/ 5835620 h 5835620"/>
              <a:gd name="connsiteX1" fmla="*/ 3631 w 12221245"/>
              <a:gd name="connsiteY1" fmla="*/ 3906196 h 5835620"/>
              <a:gd name="connsiteX2" fmla="*/ 646 w 12221245"/>
              <a:gd name="connsiteY2" fmla="*/ 0 h 5835620"/>
              <a:gd name="connsiteX3" fmla="*/ 12221245 w 12221245"/>
              <a:gd name="connsiteY3" fmla="*/ 2268438 h 5835620"/>
              <a:gd name="connsiteX4" fmla="*/ 12218806 w 12221245"/>
              <a:gd name="connsiteY4" fmla="*/ 3678656 h 5835620"/>
              <a:gd name="connsiteX5" fmla="*/ 898493 w 12221245"/>
              <a:gd name="connsiteY5" fmla="*/ 5835620 h 5835620"/>
              <a:gd name="connsiteX0" fmla="*/ 898493 w 12218813"/>
              <a:gd name="connsiteY0" fmla="*/ 5835620 h 5835620"/>
              <a:gd name="connsiteX1" fmla="*/ 3631 w 12218813"/>
              <a:gd name="connsiteY1" fmla="*/ 3906196 h 5835620"/>
              <a:gd name="connsiteX2" fmla="*/ 646 w 12218813"/>
              <a:gd name="connsiteY2" fmla="*/ 0 h 5835620"/>
              <a:gd name="connsiteX3" fmla="*/ 9858867 w 12218813"/>
              <a:gd name="connsiteY3" fmla="*/ 7775 h 5835620"/>
              <a:gd name="connsiteX4" fmla="*/ 12218806 w 12218813"/>
              <a:gd name="connsiteY4" fmla="*/ 3678656 h 5835620"/>
              <a:gd name="connsiteX5" fmla="*/ 898493 w 12218813"/>
              <a:gd name="connsiteY5" fmla="*/ 5835620 h 5835620"/>
              <a:gd name="connsiteX0" fmla="*/ 898493 w 9858867"/>
              <a:gd name="connsiteY0" fmla="*/ 5835620 h 5835620"/>
              <a:gd name="connsiteX1" fmla="*/ 3631 w 9858867"/>
              <a:gd name="connsiteY1" fmla="*/ 3906196 h 5835620"/>
              <a:gd name="connsiteX2" fmla="*/ 646 w 9858867"/>
              <a:gd name="connsiteY2" fmla="*/ 0 h 5835620"/>
              <a:gd name="connsiteX3" fmla="*/ 9858867 w 9858867"/>
              <a:gd name="connsiteY3" fmla="*/ 7775 h 5835620"/>
              <a:gd name="connsiteX4" fmla="*/ 5198454 w 9858867"/>
              <a:gd name="connsiteY4" fmla="*/ 3333017 h 5835620"/>
              <a:gd name="connsiteX5" fmla="*/ 898493 w 9858867"/>
              <a:gd name="connsiteY5" fmla="*/ 5835620 h 5835620"/>
              <a:gd name="connsiteX0" fmla="*/ 898493 w 9858867"/>
              <a:gd name="connsiteY0" fmla="*/ 5835620 h 5835620"/>
              <a:gd name="connsiteX1" fmla="*/ 3631 w 9858867"/>
              <a:gd name="connsiteY1" fmla="*/ 3906196 h 5835620"/>
              <a:gd name="connsiteX2" fmla="*/ 646 w 9858867"/>
              <a:gd name="connsiteY2" fmla="*/ 0 h 5835620"/>
              <a:gd name="connsiteX3" fmla="*/ 9858867 w 9858867"/>
              <a:gd name="connsiteY3" fmla="*/ 7775 h 5835620"/>
              <a:gd name="connsiteX4" fmla="*/ 4889592 w 9858867"/>
              <a:gd name="connsiteY4" fmla="*/ 3090137 h 5835620"/>
              <a:gd name="connsiteX5" fmla="*/ 898493 w 9858867"/>
              <a:gd name="connsiteY5" fmla="*/ 5835620 h 5835620"/>
              <a:gd name="connsiteX0" fmla="*/ 898493 w 9858867"/>
              <a:gd name="connsiteY0" fmla="*/ 5835620 h 5835620"/>
              <a:gd name="connsiteX1" fmla="*/ 3631 w 9858867"/>
              <a:gd name="connsiteY1" fmla="*/ 3906196 h 5835620"/>
              <a:gd name="connsiteX2" fmla="*/ 646 w 9858867"/>
              <a:gd name="connsiteY2" fmla="*/ 0 h 5835620"/>
              <a:gd name="connsiteX3" fmla="*/ 9858867 w 9858867"/>
              <a:gd name="connsiteY3" fmla="*/ 7775 h 5835620"/>
              <a:gd name="connsiteX4" fmla="*/ 4989764 w 9858867"/>
              <a:gd name="connsiteY4" fmla="*/ 3174212 h 5835620"/>
              <a:gd name="connsiteX5" fmla="*/ 898493 w 9858867"/>
              <a:gd name="connsiteY5" fmla="*/ 5835620 h 5835620"/>
              <a:gd name="connsiteX0" fmla="*/ 898493 w 9858867"/>
              <a:gd name="connsiteY0" fmla="*/ 5835620 h 5835620"/>
              <a:gd name="connsiteX1" fmla="*/ 3631 w 9858867"/>
              <a:gd name="connsiteY1" fmla="*/ 3906196 h 5835620"/>
              <a:gd name="connsiteX2" fmla="*/ 646 w 9858867"/>
              <a:gd name="connsiteY2" fmla="*/ 0 h 5835620"/>
              <a:gd name="connsiteX3" fmla="*/ 9858867 w 9858867"/>
              <a:gd name="connsiteY3" fmla="*/ 7775 h 5835620"/>
              <a:gd name="connsiteX4" fmla="*/ 4989764 w 9858867"/>
              <a:gd name="connsiteY4" fmla="*/ 3174212 h 5835620"/>
              <a:gd name="connsiteX5" fmla="*/ 898493 w 9858867"/>
              <a:gd name="connsiteY5" fmla="*/ 5835620 h 5835620"/>
              <a:gd name="connsiteX0" fmla="*/ 898493 w 9858867"/>
              <a:gd name="connsiteY0" fmla="*/ 5835620 h 5835620"/>
              <a:gd name="connsiteX1" fmla="*/ 3631 w 9858867"/>
              <a:gd name="connsiteY1" fmla="*/ 3906196 h 5835620"/>
              <a:gd name="connsiteX2" fmla="*/ 646 w 9858867"/>
              <a:gd name="connsiteY2" fmla="*/ 0 h 5835620"/>
              <a:gd name="connsiteX3" fmla="*/ 9858867 w 9858867"/>
              <a:gd name="connsiteY3" fmla="*/ 7775 h 5835620"/>
              <a:gd name="connsiteX4" fmla="*/ 4989764 w 9858867"/>
              <a:gd name="connsiteY4" fmla="*/ 3174212 h 5835620"/>
              <a:gd name="connsiteX5" fmla="*/ 898493 w 9858867"/>
              <a:gd name="connsiteY5" fmla="*/ 5835620 h 5835620"/>
              <a:gd name="connsiteX0" fmla="*/ 903210 w 9863584"/>
              <a:gd name="connsiteY0" fmla="*/ 5835620 h 5835620"/>
              <a:gd name="connsiteX1" fmla="*/ 0 w 9863584"/>
              <a:gd name="connsiteY1" fmla="*/ 4746939 h 5835620"/>
              <a:gd name="connsiteX2" fmla="*/ 5363 w 9863584"/>
              <a:gd name="connsiteY2" fmla="*/ 0 h 5835620"/>
              <a:gd name="connsiteX3" fmla="*/ 9863584 w 9863584"/>
              <a:gd name="connsiteY3" fmla="*/ 7775 h 5835620"/>
              <a:gd name="connsiteX4" fmla="*/ 4994481 w 9863584"/>
              <a:gd name="connsiteY4" fmla="*/ 3174212 h 5835620"/>
              <a:gd name="connsiteX5" fmla="*/ 903210 w 9863584"/>
              <a:gd name="connsiteY5" fmla="*/ 5835620 h 5835620"/>
              <a:gd name="connsiteX0" fmla="*/ 903210 w 9863584"/>
              <a:gd name="connsiteY0" fmla="*/ 5835620 h 5835620"/>
              <a:gd name="connsiteX1" fmla="*/ 0 w 9863584"/>
              <a:gd name="connsiteY1" fmla="*/ 4746939 h 5835620"/>
              <a:gd name="connsiteX2" fmla="*/ 5363 w 9863584"/>
              <a:gd name="connsiteY2" fmla="*/ 0 h 5835620"/>
              <a:gd name="connsiteX3" fmla="*/ 9863584 w 9863584"/>
              <a:gd name="connsiteY3" fmla="*/ 7775 h 5835620"/>
              <a:gd name="connsiteX4" fmla="*/ 4994481 w 9863584"/>
              <a:gd name="connsiteY4" fmla="*/ 3174212 h 5835620"/>
              <a:gd name="connsiteX5" fmla="*/ 903210 w 9863584"/>
              <a:gd name="connsiteY5" fmla="*/ 5835620 h 5835620"/>
              <a:gd name="connsiteX0" fmla="*/ 903210 w 9863584"/>
              <a:gd name="connsiteY0" fmla="*/ 5835620 h 5835620"/>
              <a:gd name="connsiteX1" fmla="*/ 0 w 9863584"/>
              <a:gd name="connsiteY1" fmla="*/ 4746939 h 5835620"/>
              <a:gd name="connsiteX2" fmla="*/ 5363 w 9863584"/>
              <a:gd name="connsiteY2" fmla="*/ 0 h 5835620"/>
              <a:gd name="connsiteX3" fmla="*/ 9863584 w 9863584"/>
              <a:gd name="connsiteY3" fmla="*/ 7775 h 5835620"/>
              <a:gd name="connsiteX4" fmla="*/ 4994481 w 9863584"/>
              <a:gd name="connsiteY4" fmla="*/ 3174212 h 5835620"/>
              <a:gd name="connsiteX5" fmla="*/ 903210 w 9863584"/>
              <a:gd name="connsiteY5" fmla="*/ 5835620 h 5835620"/>
              <a:gd name="connsiteX0" fmla="*/ 903210 w 9863584"/>
              <a:gd name="connsiteY0" fmla="*/ 5835620 h 5835620"/>
              <a:gd name="connsiteX1" fmla="*/ 0 w 9863584"/>
              <a:gd name="connsiteY1" fmla="*/ 4746939 h 5835620"/>
              <a:gd name="connsiteX2" fmla="*/ 5363 w 9863584"/>
              <a:gd name="connsiteY2" fmla="*/ 0 h 5835620"/>
              <a:gd name="connsiteX3" fmla="*/ 9863584 w 9863584"/>
              <a:gd name="connsiteY3" fmla="*/ 7775 h 5835620"/>
              <a:gd name="connsiteX4" fmla="*/ 4994481 w 9863584"/>
              <a:gd name="connsiteY4" fmla="*/ 3174212 h 5835620"/>
              <a:gd name="connsiteX5" fmla="*/ 903210 w 9863584"/>
              <a:gd name="connsiteY5" fmla="*/ 5835620 h 5835620"/>
              <a:gd name="connsiteX0" fmla="*/ 903210 w 9462897"/>
              <a:gd name="connsiteY0" fmla="*/ 5835620 h 5835620"/>
              <a:gd name="connsiteX1" fmla="*/ 0 w 9462897"/>
              <a:gd name="connsiteY1" fmla="*/ 4746939 h 5835620"/>
              <a:gd name="connsiteX2" fmla="*/ 5363 w 9462897"/>
              <a:gd name="connsiteY2" fmla="*/ 0 h 5835620"/>
              <a:gd name="connsiteX3" fmla="*/ 9462897 w 9462897"/>
              <a:gd name="connsiteY3" fmla="*/ 7775 h 5835620"/>
              <a:gd name="connsiteX4" fmla="*/ 4994481 w 9462897"/>
              <a:gd name="connsiteY4" fmla="*/ 3174212 h 5835620"/>
              <a:gd name="connsiteX5" fmla="*/ 903210 w 9462897"/>
              <a:gd name="connsiteY5" fmla="*/ 5835620 h 5835620"/>
              <a:gd name="connsiteX0" fmla="*/ 903210 w 9462897"/>
              <a:gd name="connsiteY0" fmla="*/ 5835620 h 5835620"/>
              <a:gd name="connsiteX1" fmla="*/ 0 w 9462897"/>
              <a:gd name="connsiteY1" fmla="*/ 4746939 h 5835620"/>
              <a:gd name="connsiteX2" fmla="*/ 5363 w 9462897"/>
              <a:gd name="connsiteY2" fmla="*/ 0 h 5835620"/>
              <a:gd name="connsiteX3" fmla="*/ 9462897 w 9462897"/>
              <a:gd name="connsiteY3" fmla="*/ 7775 h 5835620"/>
              <a:gd name="connsiteX4" fmla="*/ 4994481 w 9462897"/>
              <a:gd name="connsiteY4" fmla="*/ 3174212 h 5835620"/>
              <a:gd name="connsiteX5" fmla="*/ 903210 w 9462897"/>
              <a:gd name="connsiteY5" fmla="*/ 5835620 h 5835620"/>
              <a:gd name="connsiteX0" fmla="*/ 903210 w 9462897"/>
              <a:gd name="connsiteY0" fmla="*/ 5835620 h 5835620"/>
              <a:gd name="connsiteX1" fmla="*/ 0 w 9462897"/>
              <a:gd name="connsiteY1" fmla="*/ 4746939 h 5835620"/>
              <a:gd name="connsiteX2" fmla="*/ 5363 w 9462897"/>
              <a:gd name="connsiteY2" fmla="*/ 0 h 5835620"/>
              <a:gd name="connsiteX3" fmla="*/ 9462897 w 9462897"/>
              <a:gd name="connsiteY3" fmla="*/ 7775 h 5835620"/>
              <a:gd name="connsiteX4" fmla="*/ 4994481 w 9462897"/>
              <a:gd name="connsiteY4" fmla="*/ 3174212 h 5835620"/>
              <a:gd name="connsiteX5" fmla="*/ 903210 w 9462897"/>
              <a:gd name="connsiteY5" fmla="*/ 5835620 h 5835620"/>
              <a:gd name="connsiteX0" fmla="*/ 903210 w 9462897"/>
              <a:gd name="connsiteY0" fmla="*/ 5835620 h 5835620"/>
              <a:gd name="connsiteX1" fmla="*/ 0 w 9462897"/>
              <a:gd name="connsiteY1" fmla="*/ 4746939 h 5835620"/>
              <a:gd name="connsiteX2" fmla="*/ 5363 w 9462897"/>
              <a:gd name="connsiteY2" fmla="*/ 0 h 5835620"/>
              <a:gd name="connsiteX3" fmla="*/ 9462897 w 9462897"/>
              <a:gd name="connsiteY3" fmla="*/ 7775 h 5835620"/>
              <a:gd name="connsiteX4" fmla="*/ 2673841 w 9462897"/>
              <a:gd name="connsiteY4" fmla="*/ 4510058 h 5835620"/>
              <a:gd name="connsiteX5" fmla="*/ 903210 w 9462897"/>
              <a:gd name="connsiteY5" fmla="*/ 5835620 h 5835620"/>
              <a:gd name="connsiteX0" fmla="*/ 903210 w 9462897"/>
              <a:gd name="connsiteY0" fmla="*/ 5835620 h 5835620"/>
              <a:gd name="connsiteX1" fmla="*/ 0 w 9462897"/>
              <a:gd name="connsiteY1" fmla="*/ 4746939 h 5835620"/>
              <a:gd name="connsiteX2" fmla="*/ 5363 w 9462897"/>
              <a:gd name="connsiteY2" fmla="*/ 0 h 5835620"/>
              <a:gd name="connsiteX3" fmla="*/ 9462897 w 9462897"/>
              <a:gd name="connsiteY3" fmla="*/ 7775 h 5835620"/>
              <a:gd name="connsiteX4" fmla="*/ 903210 w 9462897"/>
              <a:gd name="connsiteY4" fmla="*/ 5835620 h 5835620"/>
              <a:gd name="connsiteX0" fmla="*/ 903210 w 9462897"/>
              <a:gd name="connsiteY0" fmla="*/ 5835620 h 5835620"/>
              <a:gd name="connsiteX1" fmla="*/ 0 w 9462897"/>
              <a:gd name="connsiteY1" fmla="*/ 4746939 h 5835620"/>
              <a:gd name="connsiteX2" fmla="*/ 5363 w 9462897"/>
              <a:gd name="connsiteY2" fmla="*/ 0 h 5835620"/>
              <a:gd name="connsiteX3" fmla="*/ 9462897 w 9462897"/>
              <a:gd name="connsiteY3" fmla="*/ 7775 h 5835620"/>
              <a:gd name="connsiteX4" fmla="*/ 903210 w 9462897"/>
              <a:gd name="connsiteY4" fmla="*/ 5835620 h 5835620"/>
              <a:gd name="connsiteX0" fmla="*/ 903210 w 9154035"/>
              <a:gd name="connsiteY0" fmla="*/ 5835620 h 5835620"/>
              <a:gd name="connsiteX1" fmla="*/ 0 w 9154035"/>
              <a:gd name="connsiteY1" fmla="*/ 4746939 h 5835620"/>
              <a:gd name="connsiteX2" fmla="*/ 5363 w 9154035"/>
              <a:gd name="connsiteY2" fmla="*/ 0 h 5835620"/>
              <a:gd name="connsiteX3" fmla="*/ 9154035 w 9154035"/>
              <a:gd name="connsiteY3" fmla="*/ 17117 h 5835620"/>
              <a:gd name="connsiteX4" fmla="*/ 903210 w 9154035"/>
              <a:gd name="connsiteY4" fmla="*/ 5835620 h 5835620"/>
              <a:gd name="connsiteX0" fmla="*/ 903210 w 9145687"/>
              <a:gd name="connsiteY0" fmla="*/ 5835620 h 5835620"/>
              <a:gd name="connsiteX1" fmla="*/ 0 w 9145687"/>
              <a:gd name="connsiteY1" fmla="*/ 4746939 h 5835620"/>
              <a:gd name="connsiteX2" fmla="*/ 5363 w 9145687"/>
              <a:gd name="connsiteY2" fmla="*/ 0 h 5835620"/>
              <a:gd name="connsiteX3" fmla="*/ 9145687 w 9145687"/>
              <a:gd name="connsiteY3" fmla="*/ 7775 h 5835620"/>
              <a:gd name="connsiteX4" fmla="*/ 903210 w 9145687"/>
              <a:gd name="connsiteY4" fmla="*/ 5835620 h 5835620"/>
              <a:gd name="connsiteX0" fmla="*/ 903210 w 9888626"/>
              <a:gd name="connsiteY0" fmla="*/ 5837186 h 5837186"/>
              <a:gd name="connsiteX1" fmla="*/ 0 w 9888626"/>
              <a:gd name="connsiteY1" fmla="*/ 4748505 h 5837186"/>
              <a:gd name="connsiteX2" fmla="*/ 5363 w 9888626"/>
              <a:gd name="connsiteY2" fmla="*/ 1566 h 5837186"/>
              <a:gd name="connsiteX3" fmla="*/ 9888626 w 9888626"/>
              <a:gd name="connsiteY3" fmla="*/ 0 h 5837186"/>
              <a:gd name="connsiteX4" fmla="*/ 903210 w 9888626"/>
              <a:gd name="connsiteY4" fmla="*/ 5837186 h 5837186"/>
              <a:gd name="connsiteX0" fmla="*/ 903210 w 9888626"/>
              <a:gd name="connsiteY0" fmla="*/ 5837186 h 5837186"/>
              <a:gd name="connsiteX1" fmla="*/ 0 w 9888626"/>
              <a:gd name="connsiteY1" fmla="*/ 4748505 h 5837186"/>
              <a:gd name="connsiteX2" fmla="*/ 5363 w 9888626"/>
              <a:gd name="connsiteY2" fmla="*/ 1566 h 5837186"/>
              <a:gd name="connsiteX3" fmla="*/ 9888626 w 9888626"/>
              <a:gd name="connsiteY3" fmla="*/ 0 h 5837186"/>
              <a:gd name="connsiteX4" fmla="*/ 903210 w 9888626"/>
              <a:gd name="connsiteY4" fmla="*/ 5837186 h 5837186"/>
              <a:gd name="connsiteX0" fmla="*/ 903210 w 9888626"/>
              <a:gd name="connsiteY0" fmla="*/ 5837186 h 5837186"/>
              <a:gd name="connsiteX1" fmla="*/ 0 w 9888626"/>
              <a:gd name="connsiteY1" fmla="*/ 4748505 h 5837186"/>
              <a:gd name="connsiteX2" fmla="*/ 5363 w 9888626"/>
              <a:gd name="connsiteY2" fmla="*/ 1566 h 5837186"/>
              <a:gd name="connsiteX3" fmla="*/ 9888626 w 9888626"/>
              <a:gd name="connsiteY3" fmla="*/ 0 h 5837186"/>
              <a:gd name="connsiteX4" fmla="*/ 903210 w 9888626"/>
              <a:gd name="connsiteY4" fmla="*/ 5837186 h 5837186"/>
              <a:gd name="connsiteX0" fmla="*/ 903210 w 9913668"/>
              <a:gd name="connsiteY0" fmla="*/ 5837186 h 5837186"/>
              <a:gd name="connsiteX1" fmla="*/ 0 w 9913668"/>
              <a:gd name="connsiteY1" fmla="*/ 4748505 h 5837186"/>
              <a:gd name="connsiteX2" fmla="*/ 5363 w 9913668"/>
              <a:gd name="connsiteY2" fmla="*/ 1566 h 5837186"/>
              <a:gd name="connsiteX3" fmla="*/ 9913668 w 9913668"/>
              <a:gd name="connsiteY3" fmla="*/ 0 h 5837186"/>
              <a:gd name="connsiteX4" fmla="*/ 903210 w 9913668"/>
              <a:gd name="connsiteY4" fmla="*/ 5837186 h 5837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3668" h="5837186">
                <a:moveTo>
                  <a:pt x="903210" y="5837186"/>
                </a:moveTo>
                <a:cubicBezTo>
                  <a:pt x="628158" y="5480655"/>
                  <a:pt x="308442" y="5133064"/>
                  <a:pt x="0" y="4748505"/>
                </a:cubicBezTo>
                <a:cubicBezTo>
                  <a:pt x="3090" y="4198594"/>
                  <a:pt x="2273" y="551477"/>
                  <a:pt x="5363" y="1566"/>
                </a:cubicBezTo>
                <a:lnTo>
                  <a:pt x="9913668" y="0"/>
                </a:lnTo>
                <a:cubicBezTo>
                  <a:pt x="9606465" y="186398"/>
                  <a:pt x="1277194" y="5604081"/>
                  <a:pt x="903210" y="583718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lIns="91218" tIns="45614" rIns="91218" bIns="45614" rtlCol="0" anchor="ctr"/>
          <a:lstStyle/>
          <a:p>
            <a:pPr algn="ctr"/>
            <a:endParaRPr lang="de-DE">
              <a:solidFill>
                <a:srgbClr val="FFFFFF"/>
              </a:solidFill>
            </a:endParaRPr>
          </a:p>
        </p:txBody>
      </p:sp>
      <p:sp>
        <p:nvSpPr>
          <p:cNvPr id="12" name="Titel 1">
            <a:extLst>
              <a:ext uri="{FF2B5EF4-FFF2-40B4-BE49-F238E27FC236}">
                <a16:creationId xmlns:a16="http://schemas.microsoft.com/office/drawing/2014/main" id="{ACBA9E39-FD35-47E1-AB22-9D880A4E37A7}"/>
              </a:ext>
            </a:extLst>
          </p:cNvPr>
          <p:cNvSpPr>
            <a:spLocks noGrp="1"/>
          </p:cNvSpPr>
          <p:nvPr>
            <p:ph type="title" hasCustomPrompt="1"/>
          </p:nvPr>
        </p:nvSpPr>
        <p:spPr>
          <a:xfrm>
            <a:off x="874736" y="593499"/>
            <a:ext cx="6157391" cy="486944"/>
          </a:xfrm>
        </p:spPr>
        <p:txBody>
          <a:bodyPr anchor="t" anchorCtr="0">
            <a:normAutofit/>
          </a:bodyPr>
          <a:lstStyle>
            <a:lvl1pPr>
              <a:lnSpc>
                <a:spcPts val="4000"/>
              </a:lnSpc>
              <a:defRPr sz="3600">
                <a:solidFill>
                  <a:schemeClr val="bg1"/>
                </a:solidFill>
              </a:defRPr>
            </a:lvl1pPr>
          </a:lstStyle>
          <a:p>
            <a:r>
              <a:rPr lang="de-DE" dirty="0"/>
              <a:t>Vielen Dank für Ihre Aufmerksamkeit!</a:t>
            </a:r>
          </a:p>
        </p:txBody>
      </p:sp>
      <p:sp>
        <p:nvSpPr>
          <p:cNvPr id="17" name="Textplatzhalter 2">
            <a:extLst>
              <a:ext uri="{FF2B5EF4-FFF2-40B4-BE49-F238E27FC236}">
                <a16:creationId xmlns:a16="http://schemas.microsoft.com/office/drawing/2014/main" id="{A98D4553-FEF5-40A9-87B8-C4A095ABCF23}"/>
              </a:ext>
            </a:extLst>
          </p:cNvPr>
          <p:cNvSpPr>
            <a:spLocks noGrp="1"/>
          </p:cNvSpPr>
          <p:nvPr>
            <p:ph type="body" idx="1" hasCustomPrompt="1"/>
          </p:nvPr>
        </p:nvSpPr>
        <p:spPr>
          <a:xfrm>
            <a:off x="874740" y="1706227"/>
            <a:ext cx="3853135" cy="1146725"/>
          </a:xfrm>
        </p:spPr>
        <p:txBody>
          <a:bodyPr>
            <a:normAutofit/>
          </a:bodyPr>
          <a:lstStyle>
            <a:lvl1pPr marL="0" indent="0">
              <a:buNone/>
              <a:defRPr sz="2100">
                <a:solidFill>
                  <a:schemeClr val="bg1"/>
                </a:solidFill>
              </a:defRPr>
            </a:lvl1pPr>
            <a:lvl2pPr marL="456111" indent="0">
              <a:buNone/>
              <a:defRPr sz="2100">
                <a:solidFill>
                  <a:schemeClr val="tx1">
                    <a:tint val="75000"/>
                  </a:schemeClr>
                </a:solidFill>
              </a:defRPr>
            </a:lvl2pPr>
            <a:lvl3pPr marL="912216" indent="0">
              <a:buNone/>
              <a:defRPr sz="1800">
                <a:solidFill>
                  <a:schemeClr val="tx1">
                    <a:tint val="75000"/>
                  </a:schemeClr>
                </a:solidFill>
              </a:defRPr>
            </a:lvl3pPr>
            <a:lvl4pPr marL="1368325" indent="0">
              <a:buNone/>
              <a:defRPr sz="1500">
                <a:solidFill>
                  <a:schemeClr val="tx1">
                    <a:tint val="75000"/>
                  </a:schemeClr>
                </a:solidFill>
              </a:defRPr>
            </a:lvl4pPr>
            <a:lvl5pPr marL="1824415" indent="0">
              <a:buNone/>
              <a:defRPr sz="1500">
                <a:solidFill>
                  <a:schemeClr val="tx1">
                    <a:tint val="75000"/>
                  </a:schemeClr>
                </a:solidFill>
              </a:defRPr>
            </a:lvl5pPr>
            <a:lvl6pPr marL="2280536" indent="0">
              <a:buNone/>
              <a:defRPr sz="1500">
                <a:solidFill>
                  <a:schemeClr val="tx1">
                    <a:tint val="75000"/>
                  </a:schemeClr>
                </a:solidFill>
              </a:defRPr>
            </a:lvl6pPr>
            <a:lvl7pPr marL="2736652" indent="0">
              <a:buNone/>
              <a:defRPr sz="1500">
                <a:solidFill>
                  <a:schemeClr val="tx1">
                    <a:tint val="75000"/>
                  </a:schemeClr>
                </a:solidFill>
              </a:defRPr>
            </a:lvl7pPr>
            <a:lvl8pPr marL="3192743" indent="0">
              <a:buNone/>
              <a:defRPr sz="1500">
                <a:solidFill>
                  <a:schemeClr val="tx1">
                    <a:tint val="75000"/>
                  </a:schemeClr>
                </a:solidFill>
              </a:defRPr>
            </a:lvl8pPr>
            <a:lvl9pPr marL="3648831" indent="0">
              <a:buNone/>
              <a:defRPr sz="1500">
                <a:solidFill>
                  <a:schemeClr val="tx1">
                    <a:tint val="75000"/>
                  </a:schemeClr>
                </a:solidFill>
              </a:defRPr>
            </a:lvl9pPr>
          </a:lstStyle>
          <a:p>
            <a:pPr lvl="0"/>
            <a:r>
              <a:rPr lang="de-DE" dirty="0"/>
              <a:t>Kontaktangaben einfügen</a:t>
            </a:r>
          </a:p>
        </p:txBody>
      </p:sp>
    </p:spTree>
    <p:extLst>
      <p:ext uri="{BB962C8B-B14F-4D97-AF65-F5344CB8AC3E}">
        <p14:creationId xmlns:p14="http://schemas.microsoft.com/office/powerpoint/2010/main" val="2695142829"/>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10000" autoRev="1" fill="remove"/>
                                        <p:tgtEl>
                                          <p:spTgt spid="9"/>
                                        </p:tgtEl>
                                        <p:attrNameLst>
                                          <p:attrName>style.color</p:attrName>
                                        </p:attrNameLst>
                                      </p:cBhvr>
                                      <p:to>
                                        <a:schemeClr val="bg1"/>
                                      </p:to>
                                    </p:animClr>
                                    <p:animClr clrSpc="rgb" dir="cw">
                                      <p:cBhvr>
                                        <p:cTn id="7" dur="10000" autoRev="1" fill="remove"/>
                                        <p:tgtEl>
                                          <p:spTgt spid="9"/>
                                        </p:tgtEl>
                                        <p:attrNameLst>
                                          <p:attrName>fillcolor</p:attrName>
                                        </p:attrNameLst>
                                      </p:cBhvr>
                                      <p:to>
                                        <a:schemeClr val="bg1"/>
                                      </p:to>
                                    </p:animClr>
                                    <p:set>
                                      <p:cBhvr>
                                        <p:cTn id="8" dur="10000" autoRev="1" fill="remove"/>
                                        <p:tgtEl>
                                          <p:spTgt spid="9"/>
                                        </p:tgtEl>
                                        <p:attrNameLst>
                                          <p:attrName>fill.type</p:attrName>
                                        </p:attrNameLst>
                                      </p:cBhvr>
                                      <p:to>
                                        <p:strVal val="solid"/>
                                      </p:to>
                                    </p:set>
                                    <p:set>
                                      <p:cBhvr>
                                        <p:cTn id="9" dur="10000" autoRev="1" fill="remove"/>
                                        <p:tgtEl>
                                          <p:spTgt spid="9"/>
                                        </p:tgtEl>
                                        <p:attrNameLst>
                                          <p:attrName>fill.on</p:attrName>
                                        </p:attrNameLst>
                                      </p:cBhvr>
                                      <p:to>
                                        <p:strVal val="true"/>
                                      </p:to>
                                    </p:set>
                                  </p:childTnLst>
                                </p:cTn>
                              </p:par>
                              <p:par>
                                <p:cTn id="10" presetID="27" presetClass="emph" presetSubtype="0" repeatCount="indefinite" fill="remove" grpId="0" nodeType="withEffect">
                                  <p:stCondLst>
                                    <p:cond delay="1500"/>
                                  </p:stCondLst>
                                  <p:childTnLst>
                                    <p:animClr clrSpc="rgb" dir="cw">
                                      <p:cBhvr override="childStyle">
                                        <p:cTn id="11" dur="10000" autoRev="1" fill="remove"/>
                                        <p:tgtEl>
                                          <p:spTgt spid="11"/>
                                        </p:tgtEl>
                                        <p:attrNameLst>
                                          <p:attrName>style.color</p:attrName>
                                        </p:attrNameLst>
                                      </p:cBhvr>
                                      <p:to>
                                        <a:schemeClr val="bg1"/>
                                      </p:to>
                                    </p:animClr>
                                    <p:animClr clrSpc="rgb" dir="cw">
                                      <p:cBhvr>
                                        <p:cTn id="12" dur="10000" autoRev="1" fill="remove"/>
                                        <p:tgtEl>
                                          <p:spTgt spid="11"/>
                                        </p:tgtEl>
                                        <p:attrNameLst>
                                          <p:attrName>fillcolor</p:attrName>
                                        </p:attrNameLst>
                                      </p:cBhvr>
                                      <p:to>
                                        <a:schemeClr val="bg1"/>
                                      </p:to>
                                    </p:animClr>
                                    <p:set>
                                      <p:cBhvr>
                                        <p:cTn id="13" dur="10000" autoRev="1" fill="remove"/>
                                        <p:tgtEl>
                                          <p:spTgt spid="11"/>
                                        </p:tgtEl>
                                        <p:attrNameLst>
                                          <p:attrName>fill.type</p:attrName>
                                        </p:attrNameLst>
                                      </p:cBhvr>
                                      <p:to>
                                        <p:strVal val="solid"/>
                                      </p:to>
                                    </p:set>
                                    <p:set>
                                      <p:cBhvr>
                                        <p:cTn id="14" dur="10000" autoRev="1" fill="remove"/>
                                        <p:tgtEl>
                                          <p:spTgt spid="11"/>
                                        </p:tgtEl>
                                        <p:attrNameLst>
                                          <p:attrName>fill.on</p:attrName>
                                        </p:attrNameLst>
                                      </p:cBhvr>
                                      <p:to>
                                        <p:strVal val="true"/>
                                      </p:to>
                                    </p:set>
                                  </p:childTnLst>
                                </p:cTn>
                              </p:par>
                              <p:par>
                                <p:cTn id="15" presetID="27" presetClass="emph" presetSubtype="0" repeatCount="indefinite" fill="remove" grpId="0" nodeType="withEffect">
                                  <p:stCondLst>
                                    <p:cond delay="0"/>
                                  </p:stCondLst>
                                  <p:childTnLst>
                                    <p:animClr clrSpc="rgb" dir="cw">
                                      <p:cBhvr override="childStyle">
                                        <p:cTn id="16" dur="2500" autoRev="1" fill="remove"/>
                                        <p:tgtEl>
                                          <p:spTgt spid="14"/>
                                        </p:tgtEl>
                                        <p:attrNameLst>
                                          <p:attrName>style.color</p:attrName>
                                        </p:attrNameLst>
                                      </p:cBhvr>
                                      <p:to>
                                        <a:schemeClr val="bg1"/>
                                      </p:to>
                                    </p:animClr>
                                    <p:animClr clrSpc="rgb" dir="cw">
                                      <p:cBhvr>
                                        <p:cTn id="17" dur="2500" autoRev="1" fill="remove"/>
                                        <p:tgtEl>
                                          <p:spTgt spid="14"/>
                                        </p:tgtEl>
                                        <p:attrNameLst>
                                          <p:attrName>fillcolor</p:attrName>
                                        </p:attrNameLst>
                                      </p:cBhvr>
                                      <p:to>
                                        <a:schemeClr val="bg1"/>
                                      </p:to>
                                    </p:animClr>
                                    <p:set>
                                      <p:cBhvr>
                                        <p:cTn id="18" dur="2500" autoRev="1" fill="remove"/>
                                        <p:tgtEl>
                                          <p:spTgt spid="14"/>
                                        </p:tgtEl>
                                        <p:attrNameLst>
                                          <p:attrName>fill.type</p:attrName>
                                        </p:attrNameLst>
                                      </p:cBhvr>
                                      <p:to>
                                        <p:strVal val="solid"/>
                                      </p:to>
                                    </p:set>
                                    <p:set>
                                      <p:cBhvr>
                                        <p:cTn id="19" dur="2500" autoRev="1" fill="remove"/>
                                        <p:tgtEl>
                                          <p:spTgt spid="14"/>
                                        </p:tgtEl>
                                        <p:attrNameLst>
                                          <p:attrName>fill.on</p:attrName>
                                        </p:attrNameLst>
                                      </p:cBhvr>
                                      <p:to>
                                        <p:strVal val="true"/>
                                      </p:to>
                                    </p:set>
                                  </p:childTnLst>
                                </p:cTn>
                              </p:par>
                              <p:par>
                                <p:cTn id="20" presetID="27" presetClass="emph" presetSubtype="0" repeatCount="indefinite" fill="remove" grpId="0" nodeType="withEffect">
                                  <p:stCondLst>
                                    <p:cond delay="500"/>
                                  </p:stCondLst>
                                  <p:childTnLst>
                                    <p:animClr clrSpc="rgb" dir="cw">
                                      <p:cBhvr override="childStyle">
                                        <p:cTn id="21" dur="2500" autoRev="1" fill="remove"/>
                                        <p:tgtEl>
                                          <p:spTgt spid="15"/>
                                        </p:tgtEl>
                                        <p:attrNameLst>
                                          <p:attrName>style.color</p:attrName>
                                        </p:attrNameLst>
                                      </p:cBhvr>
                                      <p:to>
                                        <a:schemeClr val="bg1"/>
                                      </p:to>
                                    </p:animClr>
                                    <p:animClr clrSpc="rgb" dir="cw">
                                      <p:cBhvr>
                                        <p:cTn id="22" dur="2500" autoRev="1" fill="remove"/>
                                        <p:tgtEl>
                                          <p:spTgt spid="15"/>
                                        </p:tgtEl>
                                        <p:attrNameLst>
                                          <p:attrName>fillcolor</p:attrName>
                                        </p:attrNameLst>
                                      </p:cBhvr>
                                      <p:to>
                                        <a:schemeClr val="bg1"/>
                                      </p:to>
                                    </p:animClr>
                                    <p:set>
                                      <p:cBhvr>
                                        <p:cTn id="23" dur="2500" autoRev="1" fill="remove"/>
                                        <p:tgtEl>
                                          <p:spTgt spid="15"/>
                                        </p:tgtEl>
                                        <p:attrNameLst>
                                          <p:attrName>fill.type</p:attrName>
                                        </p:attrNameLst>
                                      </p:cBhvr>
                                      <p:to>
                                        <p:strVal val="solid"/>
                                      </p:to>
                                    </p:set>
                                    <p:set>
                                      <p:cBhvr>
                                        <p:cTn id="24" dur="2500" autoRev="1" fill="remove"/>
                                        <p:tgtEl>
                                          <p:spTgt spid="15"/>
                                        </p:tgtEl>
                                        <p:attrNameLst>
                                          <p:attrName>fill.on</p:attrName>
                                        </p:attrNameLst>
                                      </p:cBhvr>
                                      <p:to>
                                        <p:strVal val="true"/>
                                      </p:to>
                                    </p:set>
                                  </p:childTnLst>
                                </p:cTn>
                              </p:par>
                              <p:par>
                                <p:cTn id="25" presetID="27" presetClass="emph" presetSubtype="0" repeatCount="indefinite" fill="remove" grpId="0" nodeType="withEffect">
                                  <p:stCondLst>
                                    <p:cond delay="0"/>
                                  </p:stCondLst>
                                  <p:childTnLst>
                                    <p:animClr clrSpc="rgb" dir="cw">
                                      <p:cBhvr override="childStyle">
                                        <p:cTn id="26" dur="2500" autoRev="1" fill="remove"/>
                                        <p:tgtEl>
                                          <p:spTgt spid="10"/>
                                        </p:tgtEl>
                                        <p:attrNameLst>
                                          <p:attrName>style.color</p:attrName>
                                        </p:attrNameLst>
                                      </p:cBhvr>
                                      <p:to>
                                        <a:schemeClr val="bg1"/>
                                      </p:to>
                                    </p:animClr>
                                    <p:animClr clrSpc="rgb" dir="cw">
                                      <p:cBhvr>
                                        <p:cTn id="27" dur="2500" autoRev="1" fill="remove"/>
                                        <p:tgtEl>
                                          <p:spTgt spid="10"/>
                                        </p:tgtEl>
                                        <p:attrNameLst>
                                          <p:attrName>fillcolor</p:attrName>
                                        </p:attrNameLst>
                                      </p:cBhvr>
                                      <p:to>
                                        <a:schemeClr val="bg1"/>
                                      </p:to>
                                    </p:animClr>
                                    <p:set>
                                      <p:cBhvr>
                                        <p:cTn id="28" dur="2500" autoRev="1" fill="remove"/>
                                        <p:tgtEl>
                                          <p:spTgt spid="10"/>
                                        </p:tgtEl>
                                        <p:attrNameLst>
                                          <p:attrName>fill.type</p:attrName>
                                        </p:attrNameLst>
                                      </p:cBhvr>
                                      <p:to>
                                        <p:strVal val="solid"/>
                                      </p:to>
                                    </p:set>
                                    <p:set>
                                      <p:cBhvr>
                                        <p:cTn id="29" dur="2500" autoRev="1" fill="remove"/>
                                        <p:tgtEl>
                                          <p:spTgt spid="1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4" grpId="0" animBg="1"/>
      <p:bldP spid="15" grpId="0" animBg="1"/>
    </p:bldLst>
  </p:timing>
  <p:extLst>
    <p:ext uri="{DCECCB84-F9BA-43D5-87BE-67443E8EF086}">
      <p15:sldGuideLst xmlns:p15="http://schemas.microsoft.com/office/powerpoint/2012/main">
        <p15:guide id="2" pos="551">
          <p15:clr>
            <a:srgbClr val="FBAE40"/>
          </p15:clr>
        </p15:guide>
        <p15:guide id="3" orient="horz" pos="322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Date Placeholder 2"/>
          <p:cNvSpPr>
            <a:spLocks noGrp="1"/>
          </p:cNvSpPr>
          <p:nvPr>
            <p:ph type="dt" sz="half" idx="10"/>
          </p:nvPr>
        </p:nvSpPr>
        <p:spPr/>
        <p:txBody>
          <a:bodyPr/>
          <a:lstStyle/>
          <a:p>
            <a:fld id="{4255551B-A8B6-42A4-9C6B-A5A97C7D994E}" type="datetimeFigureOut">
              <a:rPr lang="de-DE" smtClean="0"/>
              <a:t>12.01.2026</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B961A5F3-3DA9-4BCE-B1BF-58339E2862CD}" type="slidenum">
              <a:rPr lang="de-DE" smtClean="0"/>
              <a:t>‹Nr.›</a:t>
            </a:fld>
            <a:endParaRPr lang="de-DE"/>
          </a:p>
        </p:txBody>
      </p:sp>
    </p:spTree>
    <p:extLst>
      <p:ext uri="{BB962C8B-B14F-4D97-AF65-F5344CB8AC3E}">
        <p14:creationId xmlns:p14="http://schemas.microsoft.com/office/powerpoint/2010/main" val="886938408"/>
      </p:ext>
    </p:extLst>
  </p:cSld>
  <p:clrMapOvr>
    <a:masterClrMapping/>
  </p:clrMapOvr>
  <p:transition spd="slow" advClick="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a:t>10. Oktober 2022 - Lenkungskreis</a:t>
            </a:r>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2054BE-990F-4249-94E5-BD2D32028CF5}" type="slidenum">
              <a:rPr lang="de-DE" smtClean="0"/>
              <a:t>‹Nr.›</a:t>
            </a:fld>
            <a:endParaRPr lang="de-DE"/>
          </a:p>
        </p:txBody>
      </p:sp>
      <p:pic>
        <p:nvPicPr>
          <p:cNvPr id="8" name="Grafik 7"/>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 y="0"/>
            <a:ext cx="12188389" cy="6858000"/>
          </a:xfrm>
          <a:prstGeom prst="rect">
            <a:avLst/>
          </a:prstGeom>
        </p:spPr>
      </p:pic>
    </p:spTree>
    <p:extLst>
      <p:ext uri="{BB962C8B-B14F-4D97-AF65-F5344CB8AC3E}">
        <p14:creationId xmlns:p14="http://schemas.microsoft.com/office/powerpoint/2010/main" val="3464205707"/>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61" r:id="rId4"/>
    <p:sldLayoutId id="2147483659" r:id="rId5"/>
    <p:sldLayoutId id="2147483662" r:id="rId6"/>
    <p:sldLayoutId id="2147483663" r:id="rId7"/>
    <p:sldLayoutId id="2147483664" r:id="rId8"/>
  </p:sldLayoutIdLst>
  <p:transition spd="slow" advClick="0">
    <p:fade/>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bdew.de/energie/gas-wasserstoff-biogas/biogas-biometha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slide" Target="slide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energie-lexikon.info/heizwert.html" TargetMode="External"/><Relationship Id="rId2" Type="http://schemas.openxmlformats.org/officeDocument/2006/relationships/hyperlink" Target="https://biogas.fnr.de/biogas-gewinnung/anlagentechnik/biogasaufbereitun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youtube.com/watch?v=O9ygesXVho0"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chemie.de/lexikon/Elektrolyse.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uni-augsburg.de/de/forschung/einrichtungen/institute/amu/wasserstoff-forschung-h2-unia/h2lab/h2-er/methan/"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bfn.de/thema/erneuerbare-energien"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 Target="slide33.xml"/><Relationship Id="rId7"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3.png"/><Relationship Id="rId4" Type="http://schemas.openxmlformats.org/officeDocument/2006/relationships/slide" Target="slide3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4.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klimaschutz-halle.de/?_sft_unternehmen=evh-gmbh"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studyflix.de/ingenieurwissenschaften/elektron-2272"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klimaschutz-halle.de/projekte/buergerbeteiligun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www.youtube.com/watch?v=lr_Qpot5Y0s"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kompost-biogas.info/biogas/die-einsatzstoffe/organische-abfaell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88B3C4-90A6-6F40-D552-F424E6AED163}"/>
            </a:ext>
          </a:extLst>
        </p:cNvPr>
        <p:cNvGrpSpPr/>
        <p:nvPr/>
      </p:nvGrpSpPr>
      <p:grpSpPr>
        <a:xfrm>
          <a:off x="0" y="0"/>
          <a:ext cx="0" cy="0"/>
          <a:chOff x="0" y="0"/>
          <a:chExt cx="0" cy="0"/>
        </a:xfrm>
      </p:grpSpPr>
      <p:pic>
        <p:nvPicPr>
          <p:cNvPr id="8" name="Grafik 7" descr="Ein Bild, das draußen, Baum, Wolke, Luftfotografie enthält.&#10;&#10;KI-generierte Inhalte können fehlerhaft sein.">
            <a:extLst>
              <a:ext uri="{FF2B5EF4-FFF2-40B4-BE49-F238E27FC236}">
                <a16:creationId xmlns:a16="http://schemas.microsoft.com/office/drawing/2014/main" id="{6D0358E8-7B1B-3D19-D926-8905058AF03C}"/>
              </a:ext>
            </a:extLst>
          </p:cNvPr>
          <p:cNvPicPr>
            <a:picLocks noChangeAspect="1"/>
          </p:cNvPicPr>
          <p:nvPr/>
        </p:nvPicPr>
        <p:blipFill>
          <a:blip r:embed="rId2" cstate="print">
            <a:alphaModFix amt="35000"/>
            <a:extLst>
              <a:ext uri="{28A0092B-C50C-407E-A947-70E740481C1C}">
                <a14:useLocalDpi xmlns:a14="http://schemas.microsoft.com/office/drawing/2010/main" val="0"/>
              </a:ext>
            </a:extLst>
          </a:blip>
          <a:srcRect l="-66" b="36718"/>
          <a:stretch/>
        </p:blipFill>
        <p:spPr>
          <a:xfrm>
            <a:off x="1344299" y="1370104"/>
            <a:ext cx="9503397" cy="43614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feld 4">
            <a:extLst>
              <a:ext uri="{FF2B5EF4-FFF2-40B4-BE49-F238E27FC236}">
                <a16:creationId xmlns:a16="http://schemas.microsoft.com/office/drawing/2014/main" id="{227EE445-798E-7F04-0293-E953F481423E}"/>
              </a:ext>
            </a:extLst>
          </p:cNvPr>
          <p:cNvSpPr txBox="1"/>
          <p:nvPr/>
        </p:nvSpPr>
        <p:spPr>
          <a:xfrm>
            <a:off x="2587275" y="1755710"/>
            <a:ext cx="7017435" cy="1938992"/>
          </a:xfrm>
          <a:prstGeom prst="rect">
            <a:avLst/>
          </a:prstGeom>
          <a:noFill/>
        </p:spPr>
        <p:txBody>
          <a:bodyPr wrap="none" rtlCol="0">
            <a:spAutoFit/>
          </a:bodyPr>
          <a:lstStyle/>
          <a:p>
            <a:pPr algn="ctr"/>
            <a:r>
              <a:rPr lang="de-DE" sz="4000" b="1" spc="300" dirty="0">
                <a:solidFill>
                  <a:srgbClr val="FFCA00"/>
                </a:solidFill>
                <a:effectLst>
                  <a:outerShdw blurRad="38100" dist="38100" dir="2700000" algn="tl">
                    <a:srgbClr val="000000">
                      <a:alpha val="43137"/>
                    </a:srgbClr>
                  </a:outerShdw>
                </a:effectLst>
              </a:rPr>
              <a:t>Klima und Umwelt</a:t>
            </a:r>
          </a:p>
          <a:p>
            <a:endParaRPr lang="de-DE" sz="4000" b="1" spc="300" dirty="0">
              <a:solidFill>
                <a:srgbClr val="FFCA00"/>
              </a:solidFill>
              <a:effectLst>
                <a:outerShdw blurRad="38100" dist="38100" dir="2700000" algn="tl">
                  <a:srgbClr val="000000">
                    <a:alpha val="43137"/>
                  </a:srgbClr>
                </a:outerShdw>
              </a:effectLst>
            </a:endParaRPr>
          </a:p>
          <a:p>
            <a:pPr algn="ctr"/>
            <a:r>
              <a:rPr lang="de-DE" sz="4000" b="1" spc="300" dirty="0">
                <a:solidFill>
                  <a:srgbClr val="F39100"/>
                </a:solidFill>
                <a:effectLst>
                  <a:outerShdw blurRad="38100" dist="38100" dir="2700000" algn="tl">
                    <a:srgbClr val="000000">
                      <a:alpha val="43137"/>
                    </a:srgbClr>
                  </a:outerShdw>
                </a:effectLst>
              </a:rPr>
              <a:t>Energie und Energiequellen</a:t>
            </a:r>
          </a:p>
        </p:txBody>
      </p:sp>
      <p:sp>
        <p:nvSpPr>
          <p:cNvPr id="11" name="Textfeld 10">
            <a:extLst>
              <a:ext uri="{FF2B5EF4-FFF2-40B4-BE49-F238E27FC236}">
                <a16:creationId xmlns:a16="http://schemas.microsoft.com/office/drawing/2014/main" id="{8246229C-DD78-BBC0-D7CB-6B06EE69FFEE}"/>
              </a:ext>
            </a:extLst>
          </p:cNvPr>
          <p:cNvSpPr txBox="1"/>
          <p:nvPr/>
        </p:nvSpPr>
        <p:spPr>
          <a:xfrm>
            <a:off x="8604346" y="5439347"/>
            <a:ext cx="2283959" cy="276999"/>
          </a:xfrm>
          <a:prstGeom prst="rect">
            <a:avLst/>
          </a:prstGeom>
          <a:noFill/>
        </p:spPr>
        <p:txBody>
          <a:bodyPr wrap="none" rtlCol="0">
            <a:spAutoFit/>
          </a:bodyPr>
          <a:lstStyle/>
          <a:p>
            <a:r>
              <a:rPr lang="de-DE" sz="1200" dirty="0">
                <a:solidFill>
                  <a:schemeClr val="bg1"/>
                </a:solidFill>
                <a:effectLst>
                  <a:outerShdw blurRad="38100" dist="38100" dir="2700000" algn="tl">
                    <a:srgbClr val="000000">
                      <a:alpha val="43137"/>
                    </a:srgbClr>
                  </a:outerShdw>
                </a:effectLst>
              </a:rPr>
              <a:t>Foto: Stadt Halle (Saale) – Ziegler</a:t>
            </a:r>
          </a:p>
        </p:txBody>
      </p:sp>
      <p:sp>
        <p:nvSpPr>
          <p:cNvPr id="2" name="Textfeld 1">
            <a:extLst>
              <a:ext uri="{FF2B5EF4-FFF2-40B4-BE49-F238E27FC236}">
                <a16:creationId xmlns:a16="http://schemas.microsoft.com/office/drawing/2014/main" id="{DEFB9550-2F9C-3AF2-FFB9-F477DC05799C}"/>
              </a:ext>
            </a:extLst>
          </p:cNvPr>
          <p:cNvSpPr txBox="1"/>
          <p:nvPr/>
        </p:nvSpPr>
        <p:spPr>
          <a:xfrm>
            <a:off x="5210621" y="5859393"/>
            <a:ext cx="1770741" cy="338554"/>
          </a:xfrm>
          <a:prstGeom prst="rect">
            <a:avLst/>
          </a:prstGeom>
          <a:noFill/>
        </p:spPr>
        <p:txBody>
          <a:bodyPr wrap="none" rtlCol="0">
            <a:spAutoFit/>
          </a:bodyPr>
          <a:lstStyle/>
          <a:p>
            <a:r>
              <a:rPr lang="de-DE" sz="1600" dirty="0">
                <a:solidFill>
                  <a:schemeClr val="bg1"/>
                </a:solidFill>
                <a:effectLst>
                  <a:outerShdw blurRad="38100" dist="38100" dir="2700000" algn="tl">
                    <a:srgbClr val="000000">
                      <a:alpha val="43137"/>
                    </a:srgbClr>
                  </a:outerShdw>
                </a:effectLst>
              </a:rPr>
              <a:t>Stand: Januar 2025</a:t>
            </a:r>
            <a:endParaRPr lang="de-DE" sz="1600" dirty="0">
              <a:solidFill>
                <a:schemeClr val="bg1"/>
              </a:solidFill>
            </a:endParaRPr>
          </a:p>
        </p:txBody>
      </p:sp>
      <p:sp>
        <p:nvSpPr>
          <p:cNvPr id="3" name="Textfeld 2">
            <a:extLst>
              <a:ext uri="{FF2B5EF4-FFF2-40B4-BE49-F238E27FC236}">
                <a16:creationId xmlns:a16="http://schemas.microsoft.com/office/drawing/2014/main" id="{6E894DB1-06F0-3EA6-5262-C5DFF7F1BFE3}"/>
              </a:ext>
            </a:extLst>
          </p:cNvPr>
          <p:cNvSpPr txBox="1"/>
          <p:nvPr/>
        </p:nvSpPr>
        <p:spPr>
          <a:xfrm>
            <a:off x="4316498" y="354441"/>
            <a:ext cx="3558988" cy="1015663"/>
          </a:xfrm>
          <a:prstGeom prst="rect">
            <a:avLst/>
          </a:prstGeom>
          <a:noFill/>
        </p:spPr>
        <p:txBody>
          <a:bodyPr wrap="none" rtlCol="0">
            <a:spAutoFit/>
          </a:bodyPr>
          <a:lstStyle/>
          <a:p>
            <a:r>
              <a:rPr lang="de-DE" sz="6000" b="1" dirty="0">
                <a:solidFill>
                  <a:schemeClr val="bg1"/>
                </a:solidFill>
                <a:effectLst>
                  <a:outerShdw blurRad="38100" dist="38100" dir="2700000" algn="tl">
                    <a:srgbClr val="000000">
                      <a:alpha val="43137"/>
                    </a:srgbClr>
                  </a:outerShdw>
                </a:effectLst>
              </a:rPr>
              <a:t>Schul-Quiz</a:t>
            </a:r>
            <a:endParaRPr lang="de-DE" b="1" dirty="0">
              <a:solidFill>
                <a:schemeClr val="bg1"/>
              </a:solidFill>
            </a:endParaRPr>
          </a:p>
        </p:txBody>
      </p:sp>
    </p:spTree>
    <p:extLst>
      <p:ext uri="{BB962C8B-B14F-4D97-AF65-F5344CB8AC3E}">
        <p14:creationId xmlns:p14="http://schemas.microsoft.com/office/powerpoint/2010/main" val="2216036675"/>
      </p:ext>
    </p:extLst>
  </p:cSld>
  <p:clrMapOvr>
    <a:masterClrMapping/>
  </p:clrMapOvr>
  <p:transition spd="slow" advClick="0">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C0EAB6-D74A-7C82-AD5C-FC662D27CD4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4670FD1-26AC-9FB9-0A4D-04DD46F1D5F3}"/>
              </a:ext>
            </a:extLst>
          </p:cNvPr>
          <p:cNvSpPr>
            <a:spLocks noGrp="1"/>
          </p:cNvSpPr>
          <p:nvPr>
            <p:ph type="title"/>
          </p:nvPr>
        </p:nvSpPr>
        <p:spPr/>
        <p:txBody>
          <a:bodyPr>
            <a:normAutofit/>
          </a:bodyPr>
          <a:lstStyle/>
          <a:p>
            <a:r>
              <a:rPr lang="de-DE" sz="3200" dirty="0">
                <a:ln w="0"/>
                <a:effectLst>
                  <a:outerShdw blurRad="38100" dist="19050" dir="2700000" algn="tl" rotWithShape="0">
                    <a:schemeClr val="dk1">
                      <a:alpha val="40000"/>
                    </a:schemeClr>
                  </a:outerShdw>
                </a:effectLst>
              </a:rPr>
              <a:t>5. Welche dieser Aussagen trifft </a:t>
            </a:r>
            <a:r>
              <a:rPr lang="de-DE" sz="3200" u="sng" dirty="0">
                <a:ln w="0"/>
                <a:effectLst>
                  <a:outerShdw blurRad="38100" dist="19050" dir="2700000" algn="tl" rotWithShape="0">
                    <a:schemeClr val="dk1">
                      <a:alpha val="40000"/>
                    </a:schemeClr>
                  </a:outerShdw>
                </a:effectLst>
              </a:rPr>
              <a:t>nicht</a:t>
            </a:r>
            <a:r>
              <a:rPr lang="de-DE" sz="3200" dirty="0">
                <a:ln w="0"/>
                <a:effectLst>
                  <a:outerShdw blurRad="38100" dist="19050" dir="2700000" algn="tl" rotWithShape="0">
                    <a:schemeClr val="dk1">
                      <a:alpha val="40000"/>
                    </a:schemeClr>
                  </a:outerShdw>
                </a:effectLst>
              </a:rPr>
              <a:t> auf Biogas zu?</a:t>
            </a:r>
          </a:p>
        </p:txBody>
      </p:sp>
      <p:sp>
        <p:nvSpPr>
          <p:cNvPr id="6" name="Inhaltsplatzhalter 5">
            <a:extLst>
              <a:ext uri="{FF2B5EF4-FFF2-40B4-BE49-F238E27FC236}">
                <a16:creationId xmlns:a16="http://schemas.microsoft.com/office/drawing/2014/main" id="{F5D74A16-8939-F508-419A-B606D33608B3}"/>
              </a:ext>
            </a:extLst>
          </p:cNvPr>
          <p:cNvSpPr>
            <a:spLocks noGrp="1"/>
          </p:cNvSpPr>
          <p:nvPr>
            <p:ph idx="1"/>
          </p:nvPr>
        </p:nvSpPr>
        <p:spPr>
          <a:xfrm>
            <a:off x="838200" y="1400305"/>
            <a:ext cx="10515600" cy="4738689"/>
          </a:xfrm>
        </p:spPr>
        <p:txBody>
          <a:bodyPr/>
          <a:lstStyle/>
          <a:p>
            <a:r>
              <a:rPr lang="de-DE" dirty="0"/>
              <a:t> </a:t>
            </a:r>
          </a:p>
        </p:txBody>
      </p:sp>
      <p:sp>
        <p:nvSpPr>
          <p:cNvPr id="3" name="Abgerundetes Rechteck 2">
            <a:extLst>
              <a:ext uri="{FF2B5EF4-FFF2-40B4-BE49-F238E27FC236}">
                <a16:creationId xmlns:a16="http://schemas.microsoft.com/office/drawing/2014/main" id="{51925D72-663F-483D-2D07-3CB305A72A14}"/>
              </a:ext>
            </a:extLst>
          </p:cNvPr>
          <p:cNvSpPr/>
          <p:nvPr/>
        </p:nvSpPr>
        <p:spPr>
          <a:xfrm>
            <a:off x="1048444" y="4717411"/>
            <a:ext cx="5905850" cy="687897"/>
          </a:xfrm>
          <a:prstGeom prst="roundRect">
            <a:avLst>
              <a:gd name="adj" fmla="val 43496"/>
            </a:avLst>
          </a:prstGeom>
          <a:solidFill>
            <a:schemeClr val="bg2"/>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  </a:t>
            </a:r>
            <a:r>
              <a:rPr lang="de-DE" sz="2000" dirty="0">
                <a:solidFill>
                  <a:schemeClr val="tx1"/>
                </a:solidFill>
              </a:rPr>
              <a:t>Biogas kann zur Energieerzeugung verwendet werden.</a:t>
            </a:r>
          </a:p>
        </p:txBody>
      </p:sp>
      <p:sp>
        <p:nvSpPr>
          <p:cNvPr id="4" name="Abgerundetes Rechteck 3">
            <a:extLst>
              <a:ext uri="{FF2B5EF4-FFF2-40B4-BE49-F238E27FC236}">
                <a16:creationId xmlns:a16="http://schemas.microsoft.com/office/drawing/2014/main" id="{D331BAD3-363D-F9BD-DEE9-DABFF25BF81A}"/>
              </a:ext>
            </a:extLst>
          </p:cNvPr>
          <p:cNvSpPr/>
          <p:nvPr/>
        </p:nvSpPr>
        <p:spPr>
          <a:xfrm>
            <a:off x="1048444" y="2159076"/>
            <a:ext cx="5905850" cy="687897"/>
          </a:xfrm>
          <a:prstGeom prst="roundRect">
            <a:avLst>
              <a:gd name="adj" fmla="val 43496"/>
            </a:avLst>
          </a:prstGeom>
          <a:solidFill>
            <a:schemeClr val="bg2"/>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Biogas ist ein entzündliches Gasgemisch.</a:t>
            </a:r>
          </a:p>
        </p:txBody>
      </p:sp>
      <p:sp>
        <p:nvSpPr>
          <p:cNvPr id="5" name="Abgerundetes Rechteck 4">
            <a:extLst>
              <a:ext uri="{FF2B5EF4-FFF2-40B4-BE49-F238E27FC236}">
                <a16:creationId xmlns:a16="http://schemas.microsoft.com/office/drawing/2014/main" id="{34E0FF24-9D28-2382-C20E-ABE23D897302}"/>
              </a:ext>
            </a:extLst>
          </p:cNvPr>
          <p:cNvSpPr/>
          <p:nvPr/>
        </p:nvSpPr>
        <p:spPr>
          <a:xfrm>
            <a:off x="1048444" y="3432495"/>
            <a:ext cx="5905850" cy="687897"/>
          </a:xfrm>
          <a:prstGeom prst="roundRect">
            <a:avLst>
              <a:gd name="adj" fmla="val 43496"/>
            </a:avLst>
          </a:prstGeom>
          <a:solidFill>
            <a:schemeClr val="bg2"/>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prstMaterial="matte">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    Biogas besteht hauptsächlich aus Brom und Chlor.</a:t>
            </a:r>
          </a:p>
        </p:txBody>
      </p:sp>
      <p:sp>
        <p:nvSpPr>
          <p:cNvPr id="8" name="Abgerundetes Rechteck 7">
            <a:hlinkClick r:id="" action="ppaction://hlinkshowjump?jump=nextslide"/>
            <a:extLst>
              <a:ext uri="{FF2B5EF4-FFF2-40B4-BE49-F238E27FC236}">
                <a16:creationId xmlns:a16="http://schemas.microsoft.com/office/drawing/2014/main" id="{306DCC01-B493-DCD7-6E32-BDEA02B25BC2}"/>
              </a:ext>
            </a:extLst>
          </p:cNvPr>
          <p:cNvSpPr/>
          <p:nvPr/>
        </p:nvSpPr>
        <p:spPr>
          <a:xfrm>
            <a:off x="8524584" y="3298218"/>
            <a:ext cx="2469188" cy="956453"/>
          </a:xfrm>
          <a:prstGeom prst="roundRect">
            <a:avLst>
              <a:gd name="adj" fmla="val 37924"/>
            </a:avLst>
          </a:prstGeom>
          <a:solidFill>
            <a:srgbClr val="A7A7A8"/>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ln w="9525">
                  <a:solidFill>
                    <a:schemeClr val="bg1"/>
                  </a:solidFill>
                  <a:prstDash val="solid"/>
                </a:ln>
                <a:solidFill>
                  <a:schemeClr val="bg1"/>
                </a:solidFill>
                <a:effectLst>
                  <a:outerShdw blurRad="12700" dist="38100" dir="2700000" algn="tl" rotWithShape="0">
                    <a:schemeClr val="bg1">
                      <a:lumMod val="50000"/>
                    </a:schemeClr>
                  </a:outerShdw>
                </a:effectLst>
              </a:rPr>
              <a:t>weiter</a:t>
            </a:r>
            <a:endParaRPr lang="de-DE" sz="4000" b="1" dirty="0">
              <a:ln w="9525">
                <a:solidFill>
                  <a:schemeClr val="bg1"/>
                </a:solidFill>
                <a:prstDash val="solid"/>
              </a:ln>
              <a:solidFill>
                <a:schemeClr val="bg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902123022"/>
      </p:ext>
    </p:extLst>
  </p:cSld>
  <p:clrMapOvr>
    <a:masterClrMapping/>
  </p:clrMapOvr>
  <p:transition spd="slow" advClick="0">
    <p:fade/>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3"/>
                                        </p:tgtEl>
                                        <p:attrNameLst>
                                          <p:attrName>fillcolor</p:attrName>
                                        </p:attrNameLst>
                                      </p:cBhvr>
                                      <p:to>
                                        <a:srgbClr val="FF6565"/>
                                      </p:to>
                                    </p:animClr>
                                    <p:set>
                                      <p:cBhvr>
                                        <p:cTn id="7" dur="2000" fill="hold"/>
                                        <p:tgtEl>
                                          <p:spTgt spid="3"/>
                                        </p:tgtEl>
                                        <p:attrNameLst>
                                          <p:attrName>fill.type</p:attrName>
                                        </p:attrNameLst>
                                      </p:cBhvr>
                                      <p:to>
                                        <p:strVal val="solid"/>
                                      </p:to>
                                    </p:set>
                                    <p:set>
                                      <p:cBhvr>
                                        <p:cTn id="8"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4"/>
                                        </p:tgtEl>
                                        <p:attrNameLst>
                                          <p:attrName>fillcolor</p:attrName>
                                        </p:attrNameLst>
                                      </p:cBhvr>
                                      <p:to>
                                        <a:srgbClr val="FF6565"/>
                                      </p:to>
                                    </p:animClr>
                                    <p:set>
                                      <p:cBhvr>
                                        <p:cTn id="14" dur="2000" fill="hold"/>
                                        <p:tgtEl>
                                          <p:spTgt spid="4"/>
                                        </p:tgtEl>
                                        <p:attrNameLst>
                                          <p:attrName>fill.type</p:attrName>
                                        </p:attrNameLst>
                                      </p:cBhvr>
                                      <p:to>
                                        <p:strVal val="solid"/>
                                      </p:to>
                                    </p:set>
                                    <p:set>
                                      <p:cBhvr>
                                        <p:cTn id="15"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16" restart="whenNotActive" fill="hold" evtFilter="cancelBubble" nodeType="interactiveSeq">
                <p:stCondLst>
                  <p:cond evt="onClick" delay="0">
                    <p:tgtEl>
                      <p:spTgt spid="5"/>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10" fill="hold"/>
                                        <p:tgtEl>
                                          <p:spTgt spid="5"/>
                                        </p:tgtEl>
                                        <p:attrNameLst>
                                          <p:attrName>fillcolor</p:attrName>
                                        </p:attrNameLst>
                                      </p:cBhvr>
                                      <p:to>
                                        <a:srgbClr val="92D050"/>
                                      </p:to>
                                    </p:animClr>
                                    <p:set>
                                      <p:cBhvr>
                                        <p:cTn id="21" dur="10" fill="hold"/>
                                        <p:tgtEl>
                                          <p:spTgt spid="5"/>
                                        </p:tgtEl>
                                        <p:attrNameLst>
                                          <p:attrName>fill.type</p:attrName>
                                        </p:attrNameLst>
                                      </p:cBhvr>
                                      <p:to>
                                        <p:strVal val="solid"/>
                                      </p:to>
                                    </p:set>
                                    <p:set>
                                      <p:cBhvr>
                                        <p:cTn id="22" dur="10" fill="hold"/>
                                        <p:tgtEl>
                                          <p:spTgt spid="5"/>
                                        </p:tgtEl>
                                        <p:attrNameLst>
                                          <p:attrName>fill.on</p:attrName>
                                        </p:attrNameLst>
                                      </p:cBhvr>
                                      <p:to>
                                        <p:strVal val="true"/>
                                      </p:to>
                                    </p:se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nextCondLst>
                <p:cond evt="onClick" delay="0">
                  <p:tgtEl>
                    <p:spTgt spid="5"/>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639EAB-364D-ACB1-B8A8-12935E50DC5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227F651-185D-D959-C155-4B79C7646A8D}"/>
              </a:ext>
            </a:extLst>
          </p:cNvPr>
          <p:cNvSpPr>
            <a:spLocks noGrp="1"/>
          </p:cNvSpPr>
          <p:nvPr>
            <p:ph type="title"/>
          </p:nvPr>
        </p:nvSpPr>
        <p:spPr/>
        <p:txBody>
          <a:bodyPr>
            <a:normAutofit/>
          </a:bodyPr>
          <a:lstStyle/>
          <a:p>
            <a:r>
              <a:rPr lang="de-DE" sz="3200" dirty="0">
                <a:ln w="0"/>
                <a:effectLst>
                  <a:outerShdw blurRad="38100" dist="19050" dir="2700000" algn="tl" rotWithShape="0">
                    <a:schemeClr val="dk1">
                      <a:alpha val="40000"/>
                    </a:schemeClr>
                  </a:outerShdw>
                </a:effectLst>
              </a:rPr>
              <a:t>Infotext: Das Biogas</a:t>
            </a:r>
          </a:p>
        </p:txBody>
      </p:sp>
      <p:sp>
        <p:nvSpPr>
          <p:cNvPr id="4" name="Inhaltsplatzhalter 3">
            <a:extLst>
              <a:ext uri="{FF2B5EF4-FFF2-40B4-BE49-F238E27FC236}">
                <a16:creationId xmlns:a16="http://schemas.microsoft.com/office/drawing/2014/main" id="{21B254EF-6379-B36C-7B4E-4C7519F19FE9}"/>
              </a:ext>
            </a:extLst>
          </p:cNvPr>
          <p:cNvSpPr>
            <a:spLocks noGrp="1"/>
          </p:cNvSpPr>
          <p:nvPr>
            <p:ph idx="1"/>
          </p:nvPr>
        </p:nvSpPr>
        <p:spPr/>
        <p:txBody>
          <a:bodyPr/>
          <a:lstStyle/>
          <a:p>
            <a:r>
              <a:rPr lang="de-DE" b="0" dirty="0">
                <a:ln w="0"/>
                <a:effectLst>
                  <a:outerShdw blurRad="38100" dist="19050" dir="2700000" algn="tl" rotWithShape="0">
                    <a:schemeClr val="dk1">
                      <a:alpha val="40000"/>
                    </a:schemeClr>
                  </a:outerShdw>
                </a:effectLst>
              </a:rPr>
              <a:t>Biogas ist ein brennbares Gasgemisch, welches bei der Vergärung von Biomasse entsteht. Es besteht hauptsächlich aus Methan (CH</a:t>
            </a:r>
            <a:r>
              <a:rPr lang="de-DE" b="0" baseline="-25000" dirty="0">
                <a:ln w="0"/>
                <a:effectLst>
                  <a:outerShdw blurRad="38100" dist="19050" dir="2700000" algn="tl" rotWithShape="0">
                    <a:schemeClr val="dk1">
                      <a:alpha val="40000"/>
                    </a:schemeClr>
                  </a:outerShdw>
                </a:effectLst>
              </a:rPr>
              <a:t>4</a:t>
            </a:r>
            <a:r>
              <a:rPr lang="de-DE" b="0" dirty="0">
                <a:ln w="0"/>
                <a:effectLst>
                  <a:outerShdw blurRad="38100" dist="19050" dir="2700000" algn="tl" rotWithShape="0">
                    <a:schemeClr val="dk1">
                      <a:alpha val="40000"/>
                    </a:schemeClr>
                  </a:outerShdw>
                </a:effectLst>
              </a:rPr>
              <a:t>) und Kohlenstoffdioxid (CO</a:t>
            </a:r>
            <a:r>
              <a:rPr lang="de-DE" b="0" baseline="-25000" dirty="0">
                <a:ln w="0"/>
                <a:effectLst>
                  <a:outerShdw blurRad="38100" dist="19050" dir="2700000" algn="tl" rotWithShape="0">
                    <a:schemeClr val="dk1">
                      <a:alpha val="40000"/>
                    </a:schemeClr>
                  </a:outerShdw>
                </a:effectLst>
              </a:rPr>
              <a:t>2</a:t>
            </a:r>
            <a:r>
              <a:rPr lang="de-DE" b="0" dirty="0">
                <a:ln w="0"/>
                <a:effectLst>
                  <a:outerShdw blurRad="38100" dist="19050" dir="2700000" algn="tl" rotWithShape="0">
                    <a:schemeClr val="dk1">
                      <a:alpha val="40000"/>
                    </a:schemeClr>
                  </a:outerShdw>
                </a:effectLst>
              </a:rPr>
              <a:t>), aber auch zu geringen Teilen aus Sauerstoff (O</a:t>
            </a:r>
            <a:r>
              <a:rPr lang="de-DE" baseline="-25000" dirty="0">
                <a:ln w="0"/>
                <a:effectLst>
                  <a:outerShdw blurRad="38100" dist="19050" dir="2700000" algn="tl" rotWithShape="0">
                    <a:schemeClr val="dk1">
                      <a:alpha val="40000"/>
                    </a:schemeClr>
                  </a:outerShdw>
                </a:effectLst>
              </a:rPr>
              <a:t>2</a:t>
            </a:r>
            <a:r>
              <a:rPr lang="de-DE" dirty="0">
                <a:ln w="0"/>
                <a:effectLst>
                  <a:outerShdw blurRad="38100" dist="19050" dir="2700000" algn="tl" rotWithShape="0">
                    <a:schemeClr val="dk1">
                      <a:alpha val="40000"/>
                    </a:schemeClr>
                  </a:outerShdw>
                </a:effectLst>
              </a:rPr>
              <a:t>)</a:t>
            </a:r>
            <a:r>
              <a:rPr lang="de-DE" b="0" dirty="0">
                <a:ln w="0"/>
                <a:effectLst>
                  <a:outerShdw blurRad="38100" dist="19050" dir="2700000" algn="tl" rotWithShape="0">
                    <a:schemeClr val="dk1">
                      <a:alpha val="40000"/>
                    </a:schemeClr>
                  </a:outerShdw>
                </a:effectLst>
              </a:rPr>
              <a:t>, Stickstoff (N</a:t>
            </a:r>
            <a:r>
              <a:rPr lang="de-DE" baseline="-25000" dirty="0">
                <a:ln w="0"/>
                <a:effectLst>
                  <a:outerShdw blurRad="38100" dist="19050" dir="2700000" algn="tl" rotWithShape="0">
                    <a:schemeClr val="dk1">
                      <a:alpha val="40000"/>
                    </a:schemeClr>
                  </a:outerShdw>
                </a:effectLst>
              </a:rPr>
              <a:t>2</a:t>
            </a:r>
            <a:r>
              <a:rPr lang="de-DE" b="0" dirty="0">
                <a:ln w="0"/>
                <a:effectLst>
                  <a:outerShdw blurRad="38100" dist="19050" dir="2700000" algn="tl" rotWithShape="0">
                    <a:schemeClr val="dk1">
                      <a:alpha val="40000"/>
                    </a:schemeClr>
                  </a:outerShdw>
                </a:effectLst>
              </a:rPr>
              <a:t>) und Wasser (H</a:t>
            </a:r>
            <a:r>
              <a:rPr lang="de-DE" baseline="-25000" dirty="0">
                <a:ln w="0"/>
                <a:effectLst>
                  <a:outerShdw blurRad="38100" dist="19050" dir="2700000" algn="tl" rotWithShape="0">
                    <a:schemeClr val="dk1">
                      <a:alpha val="40000"/>
                    </a:schemeClr>
                  </a:outerShdw>
                </a:effectLst>
              </a:rPr>
              <a:t>2</a:t>
            </a:r>
            <a:r>
              <a:rPr lang="de-DE" b="0" dirty="0">
                <a:ln w="0"/>
                <a:effectLst>
                  <a:outerShdw blurRad="38100" dist="19050" dir="2700000" algn="tl" rotWithShape="0">
                    <a:schemeClr val="dk1">
                      <a:alpha val="40000"/>
                    </a:schemeClr>
                  </a:outerShdw>
                </a:effectLst>
              </a:rPr>
              <a:t>O). Biogas wird unteranderem zur Strom- und Wärmeerzeugung verwendet, kann aber auch aufbereitet als </a:t>
            </a:r>
            <a:r>
              <a:rPr lang="de-DE" b="0" u="sng" dirty="0">
                <a:ln w="0"/>
                <a:effectLst>
                  <a:outerShdw blurRad="38100" dist="19050" dir="2700000" algn="tl" rotWithShape="0">
                    <a:schemeClr val="dk1">
                      <a:alpha val="40000"/>
                    </a:schemeClr>
                  </a:outerShdw>
                </a:effectLst>
                <a:hlinkClick r:id="rId3">
                  <a:extLst>
                    <a:ext uri="{A12FA001-AC4F-418D-AE19-62706E023703}">
                      <ahyp:hlinkClr xmlns:ahyp="http://schemas.microsoft.com/office/drawing/2018/hyperlinkcolor" val="tx"/>
                    </a:ext>
                  </a:extLst>
                </a:hlinkClick>
              </a:rPr>
              <a:t>Biomethan</a:t>
            </a:r>
            <a:r>
              <a:rPr lang="de-DE" b="0" dirty="0">
                <a:ln w="0"/>
                <a:effectLst>
                  <a:outerShdw blurRad="38100" dist="19050" dir="2700000" algn="tl" rotWithShape="0">
                    <a:schemeClr val="dk1">
                      <a:alpha val="40000"/>
                    </a:schemeClr>
                  </a:outerShdw>
                </a:effectLst>
              </a:rPr>
              <a:t> ins Erdgasnetz eingespeist werden.</a:t>
            </a:r>
          </a:p>
          <a:p>
            <a:endParaRPr lang="de-DE" dirty="0"/>
          </a:p>
        </p:txBody>
      </p:sp>
      <p:pic>
        <p:nvPicPr>
          <p:cNvPr id="3074" name="Picture 2" descr="Biogasanlage als Anlage zur Herstellung von Wasserstoff in Deutschland">
            <a:extLst>
              <a:ext uri="{FF2B5EF4-FFF2-40B4-BE49-F238E27FC236}">
                <a16:creationId xmlns:a16="http://schemas.microsoft.com/office/drawing/2014/main" id="{8D1D2438-6A12-65DB-97F3-BD8FC17B9E8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9922" y="2997222"/>
            <a:ext cx="5192155" cy="3015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7472098"/>
      </p:ext>
    </p:extLst>
  </p:cSld>
  <p:clrMapOvr>
    <a:masterClrMapping/>
  </p:clrMapOvr>
  <p:transition spd="slow" advClick="0">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ln w="0"/>
                <a:effectLst>
                  <a:outerShdw blurRad="38100" dist="19050" dir="2700000" algn="tl" rotWithShape="0">
                    <a:schemeClr val="dk1">
                      <a:alpha val="40000"/>
                    </a:schemeClr>
                  </a:outerShdw>
                </a:effectLst>
              </a:rPr>
              <a:t>6. Welcher dieser Rohstoffe hat den größten Biogasertrag pro Tonne?</a:t>
            </a:r>
          </a:p>
        </p:txBody>
      </p:sp>
      <p:sp>
        <p:nvSpPr>
          <p:cNvPr id="3" name="Abgerundetes Rechteck 2"/>
          <p:cNvSpPr/>
          <p:nvPr/>
        </p:nvSpPr>
        <p:spPr>
          <a:xfrm>
            <a:off x="1048444" y="2147583"/>
            <a:ext cx="5905850" cy="687897"/>
          </a:xfrm>
          <a:prstGeom prst="roundRect">
            <a:avLst>
              <a:gd name="adj" fmla="val 43496"/>
            </a:avLst>
          </a:prstGeom>
          <a:solidFill>
            <a:schemeClr val="bg2"/>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Rindergülle</a:t>
            </a:r>
          </a:p>
        </p:txBody>
      </p:sp>
      <p:sp>
        <p:nvSpPr>
          <p:cNvPr id="5" name="Abgerundetes Rechteck 4"/>
          <p:cNvSpPr/>
          <p:nvPr/>
        </p:nvSpPr>
        <p:spPr>
          <a:xfrm>
            <a:off x="1048444" y="3432497"/>
            <a:ext cx="5905850" cy="687897"/>
          </a:xfrm>
          <a:prstGeom prst="roundRect">
            <a:avLst>
              <a:gd name="adj" fmla="val 43496"/>
            </a:avLst>
          </a:prstGeom>
          <a:solidFill>
            <a:schemeClr val="bg2"/>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Bioabfall</a:t>
            </a:r>
          </a:p>
        </p:txBody>
      </p:sp>
      <p:sp>
        <p:nvSpPr>
          <p:cNvPr id="6" name="Abgerundetes Rechteck 5"/>
          <p:cNvSpPr/>
          <p:nvPr/>
        </p:nvSpPr>
        <p:spPr>
          <a:xfrm>
            <a:off x="1048444" y="4717411"/>
            <a:ext cx="5905850" cy="687897"/>
          </a:xfrm>
          <a:prstGeom prst="roundRect">
            <a:avLst>
              <a:gd name="adj" fmla="val 43496"/>
            </a:avLst>
          </a:prstGeom>
          <a:solidFill>
            <a:schemeClr val="bg2"/>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Maissilage</a:t>
            </a:r>
          </a:p>
        </p:txBody>
      </p:sp>
      <p:sp>
        <p:nvSpPr>
          <p:cNvPr id="8" name="Abgerundetes Rechteck 7">
            <a:hlinkClick r:id="" action="ppaction://hlinkshowjump?jump=nextslide"/>
          </p:cNvPr>
          <p:cNvSpPr/>
          <p:nvPr/>
        </p:nvSpPr>
        <p:spPr>
          <a:xfrm>
            <a:off x="8524584" y="3298218"/>
            <a:ext cx="2469188" cy="956453"/>
          </a:xfrm>
          <a:prstGeom prst="roundRect">
            <a:avLst>
              <a:gd name="adj" fmla="val 37924"/>
            </a:avLst>
          </a:prstGeom>
          <a:solidFill>
            <a:srgbClr val="A7A7A8"/>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ln w="9525">
                  <a:solidFill>
                    <a:schemeClr val="bg1"/>
                  </a:solidFill>
                  <a:prstDash val="solid"/>
                </a:ln>
                <a:solidFill>
                  <a:schemeClr val="bg1"/>
                </a:solidFill>
                <a:effectLst>
                  <a:outerShdw blurRad="12700" dist="38100" dir="2700000" algn="tl" rotWithShape="0">
                    <a:schemeClr val="bg1">
                      <a:lumMod val="50000"/>
                    </a:schemeClr>
                  </a:outerShdw>
                </a:effectLst>
              </a:rPr>
              <a:t>weiter</a:t>
            </a:r>
            <a:endParaRPr lang="de-DE" sz="4000" b="1" dirty="0">
              <a:ln w="9525">
                <a:solidFill>
                  <a:schemeClr val="bg1"/>
                </a:solidFill>
                <a:prstDash val="solid"/>
              </a:ln>
              <a:solidFill>
                <a:schemeClr val="bg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002168372"/>
      </p:ext>
    </p:extLst>
  </p:cSld>
  <p:clrMapOvr>
    <a:masterClrMapping/>
  </p:clrMapOvr>
  <p:transition spd="slow" advClick="0">
    <p:fade/>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3"/>
                                        </p:tgtEl>
                                        <p:attrNameLst>
                                          <p:attrName>fillcolor</p:attrName>
                                        </p:attrNameLst>
                                      </p:cBhvr>
                                      <p:to>
                                        <a:srgbClr val="FF6565"/>
                                      </p:to>
                                    </p:animClr>
                                    <p:set>
                                      <p:cBhvr>
                                        <p:cTn id="7" dur="2000" fill="hold"/>
                                        <p:tgtEl>
                                          <p:spTgt spid="3"/>
                                        </p:tgtEl>
                                        <p:attrNameLst>
                                          <p:attrName>fill.type</p:attrName>
                                        </p:attrNameLst>
                                      </p:cBhvr>
                                      <p:to>
                                        <p:strVal val="solid"/>
                                      </p:to>
                                    </p:set>
                                    <p:set>
                                      <p:cBhvr>
                                        <p:cTn id="8"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9" restart="whenNotActive" fill="hold" evtFilter="cancelBubble" nodeType="interactiveSeq">
                <p:stCondLst>
                  <p:cond evt="onClick" delay="0">
                    <p:tgtEl>
                      <p:spTgt spid="5"/>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5"/>
                                        </p:tgtEl>
                                        <p:attrNameLst>
                                          <p:attrName>fillcolor</p:attrName>
                                        </p:attrNameLst>
                                      </p:cBhvr>
                                      <p:to>
                                        <a:srgbClr val="FF6565"/>
                                      </p:to>
                                    </p:animClr>
                                    <p:set>
                                      <p:cBhvr>
                                        <p:cTn id="14" dur="2000" fill="hold"/>
                                        <p:tgtEl>
                                          <p:spTgt spid="5"/>
                                        </p:tgtEl>
                                        <p:attrNameLst>
                                          <p:attrName>fill.type</p:attrName>
                                        </p:attrNameLst>
                                      </p:cBhvr>
                                      <p:to>
                                        <p:strVal val="solid"/>
                                      </p:to>
                                    </p:set>
                                    <p:set>
                                      <p:cBhvr>
                                        <p:cTn id="15"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16" restart="whenNotActive" fill="hold" evtFilter="cancelBubble" nodeType="interactiveSeq">
                <p:stCondLst>
                  <p:cond evt="onClick" delay="0">
                    <p:tgtEl>
                      <p:spTgt spid="6"/>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10" fill="hold"/>
                                        <p:tgtEl>
                                          <p:spTgt spid="6"/>
                                        </p:tgtEl>
                                        <p:attrNameLst>
                                          <p:attrName>fillcolor</p:attrName>
                                        </p:attrNameLst>
                                      </p:cBhvr>
                                      <p:to>
                                        <a:srgbClr val="92D050"/>
                                      </p:to>
                                    </p:animClr>
                                    <p:set>
                                      <p:cBhvr>
                                        <p:cTn id="21" dur="10" fill="hold"/>
                                        <p:tgtEl>
                                          <p:spTgt spid="6"/>
                                        </p:tgtEl>
                                        <p:attrNameLst>
                                          <p:attrName>fill.type</p:attrName>
                                        </p:attrNameLst>
                                      </p:cBhvr>
                                      <p:to>
                                        <p:strVal val="solid"/>
                                      </p:to>
                                    </p:set>
                                    <p:set>
                                      <p:cBhvr>
                                        <p:cTn id="22" dur="10" fill="hold"/>
                                        <p:tgtEl>
                                          <p:spTgt spid="6"/>
                                        </p:tgtEl>
                                        <p:attrNameLst>
                                          <p:attrName>fill.on</p:attrName>
                                        </p:attrNameLst>
                                      </p:cBhvr>
                                      <p:to>
                                        <p:strVal val="true"/>
                                      </p:to>
                                    </p:se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nextCondLst>
                <p:cond evt="onClick" delay="0">
                  <p:tgtEl>
                    <p:spTgt spid="6"/>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200" dirty="0">
                <a:ln w="0"/>
                <a:effectLst>
                  <a:outerShdw blurRad="38100" dist="19050" dir="2700000" algn="tl" rotWithShape="0">
                    <a:schemeClr val="dk1">
                      <a:alpha val="40000"/>
                    </a:schemeClr>
                  </a:outerShdw>
                </a:effectLst>
              </a:rPr>
              <a:t>Infotext: Der Biogasrohstoff</a:t>
            </a:r>
          </a:p>
        </p:txBody>
      </p:sp>
      <p:sp>
        <p:nvSpPr>
          <p:cNvPr id="4" name="Inhaltsplatzhalter 3"/>
          <p:cNvSpPr>
            <a:spLocks noGrp="1"/>
          </p:cNvSpPr>
          <p:nvPr>
            <p:ph idx="1"/>
          </p:nvPr>
        </p:nvSpPr>
        <p:spPr/>
        <p:txBody>
          <a:bodyPr/>
          <a:lstStyle/>
          <a:p>
            <a:pPr marL="0" indent="0">
              <a:buNone/>
            </a:pPr>
            <a:r>
              <a:rPr lang="de-DE" b="0" dirty="0">
                <a:ln w="0"/>
                <a:effectLst>
                  <a:outerShdw blurRad="38100" dist="19050" dir="2700000" algn="tl" rotWithShape="0">
                    <a:schemeClr val="dk1">
                      <a:alpha val="40000"/>
                    </a:schemeClr>
                  </a:outerShdw>
                </a:effectLst>
              </a:rPr>
              <a:t>Durch die Maissilage kann mit ca. 200 Kubikmetern (m³) pro Tonne, am meisten Biogas gewonnen werden. Die Rindergülle landet hierbei auf dem letzten Platz mit gerade einmal 25 m³ pro Tonne.</a:t>
            </a:r>
          </a:p>
          <a:p>
            <a:pPr marL="0" indent="0">
              <a:buNone/>
            </a:pPr>
            <a:r>
              <a:rPr lang="de-DE" b="0" dirty="0">
                <a:ln w="0"/>
                <a:effectLst>
                  <a:outerShdw blurRad="38100" dist="19050" dir="2700000" algn="tl" rotWithShape="0">
                    <a:schemeClr val="dk1">
                      <a:alpha val="40000"/>
                    </a:schemeClr>
                  </a:outerShdw>
                </a:effectLst>
              </a:rPr>
              <a:t>Mais ist aufgrund dieser Effizienz, hoher Hektarerträge und einer guten Lagerbarkeit der bedeutendste, nachwachsbare Rohstoff in der Biogaserzeugung. </a:t>
            </a:r>
          </a:p>
          <a:p>
            <a:endParaRPr lang="de-DE" dirty="0"/>
          </a:p>
        </p:txBody>
      </p:sp>
      <p:pic>
        <p:nvPicPr>
          <p:cNvPr id="8" name="Grafik 7" descr="Ein Bild, das Pflanze, Gelände, Landpflanze, draußen enthält.&#10;&#10;KI-generierte Inhalte können fehlerhaft sein.">
            <a:extLst>
              <a:ext uri="{FF2B5EF4-FFF2-40B4-BE49-F238E27FC236}">
                <a16:creationId xmlns:a16="http://schemas.microsoft.com/office/drawing/2014/main" id="{0E8DFD47-16ED-BEA3-40A8-A9DA131535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30286" y="3566022"/>
            <a:ext cx="1731428" cy="2424757"/>
          </a:xfrm>
          <a:prstGeom prst="rect">
            <a:avLst/>
          </a:prstGeom>
        </p:spPr>
      </p:pic>
      <p:pic>
        <p:nvPicPr>
          <p:cNvPr id="10" name="Grafik 9" descr="Ein Bild, das Essen, Mais, Maiskolben, Maiskerne enthält.&#10;&#10;KI-generierte Inhalte können fehlerhaft sein.">
            <a:extLst>
              <a:ext uri="{FF2B5EF4-FFF2-40B4-BE49-F238E27FC236}">
                <a16:creationId xmlns:a16="http://schemas.microsoft.com/office/drawing/2014/main" id="{FFE64EE7-0C05-4B8B-F264-79FEA1D7A6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50826" y="3566021"/>
            <a:ext cx="3635827" cy="2422938"/>
          </a:xfrm>
          <a:prstGeom prst="rect">
            <a:avLst/>
          </a:prstGeom>
        </p:spPr>
      </p:pic>
      <p:pic>
        <p:nvPicPr>
          <p:cNvPr id="12" name="Grafik 11" descr="Ein Bild, das Mais, Essen, Maiskolben, Maiskerne enthält.&#10;&#10;KI-generierte Inhalte können fehlerhaft sein.">
            <a:extLst>
              <a:ext uri="{FF2B5EF4-FFF2-40B4-BE49-F238E27FC236}">
                <a16:creationId xmlns:a16="http://schemas.microsoft.com/office/drawing/2014/main" id="{C065DE85-BA97-477C-AE5C-4405A8FD385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94460" y="3566022"/>
            <a:ext cx="3635826" cy="2422937"/>
          </a:xfrm>
          <a:prstGeom prst="rect">
            <a:avLst/>
          </a:prstGeom>
        </p:spPr>
      </p:pic>
      <p:sp>
        <p:nvSpPr>
          <p:cNvPr id="13" name="Textfeld 12">
            <a:extLst>
              <a:ext uri="{FF2B5EF4-FFF2-40B4-BE49-F238E27FC236}">
                <a16:creationId xmlns:a16="http://schemas.microsoft.com/office/drawing/2014/main" id="{D034E61D-24C6-56DC-2951-8A0C24A87F27}"/>
              </a:ext>
            </a:extLst>
          </p:cNvPr>
          <p:cNvSpPr txBox="1"/>
          <p:nvPr/>
        </p:nvSpPr>
        <p:spPr>
          <a:xfrm>
            <a:off x="9606754" y="5726770"/>
            <a:ext cx="1017010" cy="276999"/>
          </a:xfrm>
          <a:prstGeom prst="rect">
            <a:avLst/>
          </a:prstGeom>
          <a:noFill/>
        </p:spPr>
        <p:txBody>
          <a:bodyPr wrap="none" rtlCol="0">
            <a:spAutoFit/>
          </a:bodyPr>
          <a:lstStyle/>
          <a:p>
            <a:r>
              <a:rPr lang="de-DE" sz="1200" dirty="0">
                <a:solidFill>
                  <a:schemeClr val="bg1"/>
                </a:solidFill>
                <a:effectLst>
                  <a:outerShdw blurRad="38100" dist="38100" dir="2700000" algn="tl">
                    <a:srgbClr val="000000">
                      <a:alpha val="43137"/>
                    </a:srgbClr>
                  </a:outerShdw>
                </a:effectLst>
              </a:rPr>
              <a:t>Foto: pixabay</a:t>
            </a:r>
          </a:p>
        </p:txBody>
      </p:sp>
    </p:spTree>
    <p:extLst>
      <p:ext uri="{BB962C8B-B14F-4D97-AF65-F5344CB8AC3E}">
        <p14:creationId xmlns:p14="http://schemas.microsoft.com/office/powerpoint/2010/main" val="341361387"/>
      </p:ext>
    </p:extLst>
  </p:cSld>
  <p:clrMapOvr>
    <a:masterClrMapping/>
  </p:clrMapOvr>
  <p:transition spd="slow" advClick="0">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normAutofit/>
          </a:bodyPr>
          <a:lstStyle/>
          <a:p>
            <a:r>
              <a:rPr lang="de-DE" sz="3200" dirty="0">
                <a:ln w="0"/>
                <a:effectLst>
                  <a:outerShdw blurRad="38100" dist="19050" dir="2700000" algn="tl" rotWithShape="0">
                    <a:schemeClr val="dk1">
                      <a:alpha val="40000"/>
                    </a:schemeClr>
                  </a:outerShdw>
                </a:effectLst>
              </a:rPr>
              <a:t>7. Wofür wird Biogas verwendet?</a:t>
            </a:r>
          </a:p>
        </p:txBody>
      </p:sp>
      <p:sp>
        <p:nvSpPr>
          <p:cNvPr id="3" name="Inhaltsplatzhalter 2"/>
          <p:cNvSpPr>
            <a:spLocks noGrp="1"/>
          </p:cNvSpPr>
          <p:nvPr>
            <p:ph idx="1"/>
          </p:nvPr>
        </p:nvSpPr>
        <p:spPr/>
        <p:txBody>
          <a:bodyPr/>
          <a:lstStyle/>
          <a:p>
            <a:r>
              <a:rPr lang="de-DE" dirty="0"/>
              <a:t> </a:t>
            </a:r>
          </a:p>
        </p:txBody>
      </p:sp>
      <p:sp>
        <p:nvSpPr>
          <p:cNvPr id="9" name="Abgerundetes Rechteck 8"/>
          <p:cNvSpPr/>
          <p:nvPr/>
        </p:nvSpPr>
        <p:spPr>
          <a:xfrm>
            <a:off x="1048446" y="4717411"/>
            <a:ext cx="5905850" cy="687897"/>
          </a:xfrm>
          <a:prstGeom prst="roundRect">
            <a:avLst>
              <a:gd name="adj" fmla="val 43496"/>
            </a:avLst>
          </a:prstGeom>
          <a:solidFill>
            <a:schemeClr val="bg2"/>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Zur Erzeugung von Strom und Wärme.</a:t>
            </a:r>
          </a:p>
        </p:txBody>
      </p:sp>
      <p:sp>
        <p:nvSpPr>
          <p:cNvPr id="10" name="Abgerundetes Rechteck 9"/>
          <p:cNvSpPr/>
          <p:nvPr/>
        </p:nvSpPr>
        <p:spPr>
          <a:xfrm>
            <a:off x="1048446" y="3432497"/>
            <a:ext cx="5905850" cy="687897"/>
          </a:xfrm>
          <a:prstGeom prst="roundRect">
            <a:avLst>
              <a:gd name="adj" fmla="val 43496"/>
            </a:avLst>
          </a:prstGeom>
          <a:solidFill>
            <a:schemeClr val="bg2"/>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Um Energie langfristig zu speichern.</a:t>
            </a:r>
          </a:p>
        </p:txBody>
      </p:sp>
      <p:sp>
        <p:nvSpPr>
          <p:cNvPr id="11" name="Abgerundetes Rechteck 10"/>
          <p:cNvSpPr/>
          <p:nvPr/>
        </p:nvSpPr>
        <p:spPr>
          <a:xfrm>
            <a:off x="1048446" y="2147583"/>
            <a:ext cx="5905850" cy="687897"/>
          </a:xfrm>
          <a:prstGeom prst="roundRect">
            <a:avLst>
              <a:gd name="adj" fmla="val 43496"/>
            </a:avLst>
          </a:prstGeom>
          <a:solidFill>
            <a:schemeClr val="bg2"/>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Zum Aufladen eines Handy-Akkus. </a:t>
            </a:r>
          </a:p>
        </p:txBody>
      </p:sp>
      <p:sp>
        <p:nvSpPr>
          <p:cNvPr id="8" name="Abgerundetes Rechteck 7">
            <a:hlinkClick r:id="" action="ppaction://hlinkshowjump?jump=nextslide"/>
          </p:cNvPr>
          <p:cNvSpPr/>
          <p:nvPr/>
        </p:nvSpPr>
        <p:spPr>
          <a:xfrm>
            <a:off x="8524584" y="3298218"/>
            <a:ext cx="2469188" cy="956453"/>
          </a:xfrm>
          <a:prstGeom prst="roundRect">
            <a:avLst>
              <a:gd name="adj" fmla="val 37924"/>
            </a:avLst>
          </a:prstGeom>
          <a:solidFill>
            <a:srgbClr val="A7A7A8"/>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ln w="9525">
                  <a:solidFill>
                    <a:schemeClr val="bg1"/>
                  </a:solidFill>
                  <a:prstDash val="solid"/>
                </a:ln>
                <a:solidFill>
                  <a:schemeClr val="bg1"/>
                </a:solidFill>
                <a:effectLst>
                  <a:outerShdw blurRad="12700" dist="38100" dir="2700000" algn="tl" rotWithShape="0">
                    <a:schemeClr val="bg1">
                      <a:lumMod val="50000"/>
                    </a:schemeClr>
                  </a:outerShdw>
                </a:effectLst>
              </a:rPr>
              <a:t>weiter</a:t>
            </a:r>
            <a:endParaRPr lang="de-DE" sz="4000" b="1" dirty="0">
              <a:ln w="9525">
                <a:solidFill>
                  <a:schemeClr val="bg1"/>
                </a:solidFill>
                <a:prstDash val="solid"/>
              </a:ln>
              <a:solidFill>
                <a:schemeClr val="bg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144460299"/>
      </p:ext>
    </p:extLst>
  </p:cSld>
  <p:clrMapOvr>
    <a:masterClrMapping/>
  </p:clrMapOvr>
  <p:transition spd="slow" advClick="0">
    <p:fade/>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10" fill="hold"/>
                                        <p:tgtEl>
                                          <p:spTgt spid="9"/>
                                        </p:tgtEl>
                                        <p:attrNameLst>
                                          <p:attrName>fillcolor</p:attrName>
                                        </p:attrNameLst>
                                      </p:cBhvr>
                                      <p:to>
                                        <a:srgbClr val="92D050"/>
                                      </p:to>
                                    </p:animClr>
                                    <p:set>
                                      <p:cBhvr>
                                        <p:cTn id="7" dur="10" fill="hold"/>
                                        <p:tgtEl>
                                          <p:spTgt spid="9"/>
                                        </p:tgtEl>
                                        <p:attrNameLst>
                                          <p:attrName>fill.type</p:attrName>
                                        </p:attrNameLst>
                                      </p:cBhvr>
                                      <p:to>
                                        <p:strVal val="solid"/>
                                      </p:to>
                                    </p:set>
                                    <p:set>
                                      <p:cBhvr>
                                        <p:cTn id="8" dur="10" fill="hold"/>
                                        <p:tgtEl>
                                          <p:spTgt spid="9"/>
                                        </p:tgtEl>
                                        <p:attrNameLst>
                                          <p:attrName>fill.on</p:attrName>
                                        </p:attrNameLst>
                                      </p:cBhvr>
                                      <p:to>
                                        <p:strVal val="true"/>
                                      </p:to>
                                    </p:set>
                                  </p:childTnLst>
                                </p:cTn>
                              </p:par>
                              <p:par>
                                <p:cTn id="9" presetID="10"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nextCondLst>
                <p:cond evt="onClick" delay="0">
                  <p:tgtEl>
                    <p:spTgt spid="9"/>
                  </p:tgtEl>
                </p:cond>
              </p:nextCondLst>
            </p:seq>
            <p:seq concurrent="1" nextAc="seek">
              <p:cTn id="12" restart="whenNotActive" fill="hold" evtFilter="cancelBubble" nodeType="interactiveSeq">
                <p:stCondLst>
                  <p:cond evt="onClick" delay="0">
                    <p:tgtEl>
                      <p:spTgt spid="10"/>
                    </p:tgtEl>
                  </p:cond>
                </p:stCondLst>
                <p:endSync evt="end" delay="0">
                  <p:rtn val="all"/>
                </p:endSync>
                <p:childTnLst>
                  <p:par>
                    <p:cTn id="13" fill="hold">
                      <p:stCondLst>
                        <p:cond delay="0"/>
                      </p:stCondLst>
                      <p:childTnLst>
                        <p:par>
                          <p:cTn id="14" fill="hold">
                            <p:stCondLst>
                              <p:cond delay="0"/>
                            </p:stCondLst>
                            <p:childTnLst>
                              <p:par>
                                <p:cTn id="15" presetID="1" presetClass="emph" presetSubtype="2" fill="hold" nodeType="clickEffect">
                                  <p:stCondLst>
                                    <p:cond delay="0"/>
                                  </p:stCondLst>
                                  <p:childTnLst>
                                    <p:animClr clrSpc="rgb" dir="cw">
                                      <p:cBhvr>
                                        <p:cTn id="16" dur="2000" fill="hold"/>
                                        <p:tgtEl>
                                          <p:spTgt spid="10"/>
                                        </p:tgtEl>
                                        <p:attrNameLst>
                                          <p:attrName>fillcolor</p:attrName>
                                        </p:attrNameLst>
                                      </p:cBhvr>
                                      <p:to>
                                        <a:srgbClr val="FF6565"/>
                                      </p:to>
                                    </p:animClr>
                                    <p:set>
                                      <p:cBhvr>
                                        <p:cTn id="17" dur="2000" fill="hold"/>
                                        <p:tgtEl>
                                          <p:spTgt spid="10"/>
                                        </p:tgtEl>
                                        <p:attrNameLst>
                                          <p:attrName>fill.type</p:attrName>
                                        </p:attrNameLst>
                                      </p:cBhvr>
                                      <p:to>
                                        <p:strVal val="solid"/>
                                      </p:to>
                                    </p:set>
                                    <p:set>
                                      <p:cBhvr>
                                        <p:cTn id="18"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19" restart="whenNotActive" fill="hold" evtFilter="cancelBubble" nodeType="interactiveSeq">
                <p:stCondLst>
                  <p:cond evt="onClick" delay="0">
                    <p:tgtEl>
                      <p:spTgt spid="11"/>
                    </p:tgtEl>
                  </p:cond>
                </p:stCondLst>
                <p:endSync evt="end" delay="0">
                  <p:rtn val="all"/>
                </p:endSync>
                <p:childTnLst>
                  <p:par>
                    <p:cTn id="20" fill="hold">
                      <p:stCondLst>
                        <p:cond delay="0"/>
                      </p:stCondLst>
                      <p:childTnLst>
                        <p:par>
                          <p:cTn id="21" fill="hold">
                            <p:stCondLst>
                              <p:cond delay="0"/>
                            </p:stCondLst>
                            <p:childTnLst>
                              <p:par>
                                <p:cTn id="22" presetID="1" presetClass="emph" presetSubtype="2" fill="hold" nodeType="clickEffect">
                                  <p:stCondLst>
                                    <p:cond delay="0"/>
                                  </p:stCondLst>
                                  <p:childTnLst>
                                    <p:animClr clrSpc="rgb" dir="cw">
                                      <p:cBhvr>
                                        <p:cTn id="23" dur="2000" fill="hold"/>
                                        <p:tgtEl>
                                          <p:spTgt spid="11"/>
                                        </p:tgtEl>
                                        <p:attrNameLst>
                                          <p:attrName>fillcolor</p:attrName>
                                        </p:attrNameLst>
                                      </p:cBhvr>
                                      <p:to>
                                        <a:srgbClr val="FF6565"/>
                                      </p:to>
                                    </p:animClr>
                                    <p:set>
                                      <p:cBhvr>
                                        <p:cTn id="24" dur="2000" fill="hold"/>
                                        <p:tgtEl>
                                          <p:spTgt spid="11"/>
                                        </p:tgtEl>
                                        <p:attrNameLst>
                                          <p:attrName>fill.type</p:attrName>
                                        </p:attrNameLst>
                                      </p:cBhvr>
                                      <p:to>
                                        <p:strVal val="solid"/>
                                      </p:to>
                                    </p:set>
                                    <p:set>
                                      <p:cBhvr>
                                        <p:cTn id="25"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de-DE" sz="3200" dirty="0">
                <a:effectLst>
                  <a:outerShdw blurRad="38100" dist="38100" dir="2700000" algn="tl">
                    <a:srgbClr val="000000">
                      <a:alpha val="43137"/>
                    </a:srgbClr>
                  </a:outerShdw>
                </a:effectLst>
              </a:rPr>
              <a:t>Infotext: Die Verwendung von Biogas</a:t>
            </a:r>
          </a:p>
        </p:txBody>
      </p:sp>
      <p:sp>
        <p:nvSpPr>
          <p:cNvPr id="5" name="Inhaltsplatzhalter 4"/>
          <p:cNvSpPr>
            <a:spLocks noGrp="1"/>
          </p:cNvSpPr>
          <p:nvPr>
            <p:ph idx="1"/>
          </p:nvPr>
        </p:nvSpPr>
        <p:spPr/>
        <p:txBody>
          <a:bodyPr/>
          <a:lstStyle/>
          <a:p>
            <a:r>
              <a:rPr lang="de-DE" dirty="0">
                <a:effectLst>
                  <a:outerShdw blurRad="38100" dist="38100" dir="2700000" algn="tl">
                    <a:srgbClr val="000000">
                      <a:alpha val="43137"/>
                    </a:srgbClr>
                  </a:outerShdw>
                </a:effectLst>
              </a:rPr>
              <a:t>Durch die Verbrennung von Biogas kann elektrische Energie (Strom) erzeugt werden. </a:t>
            </a:r>
          </a:p>
          <a:p>
            <a:r>
              <a:rPr lang="de-DE" dirty="0">
                <a:effectLst>
                  <a:outerShdw blurRad="38100" dist="38100" dir="2700000" algn="tl">
                    <a:srgbClr val="000000">
                      <a:alpha val="43137"/>
                    </a:srgbClr>
                  </a:outerShdw>
                </a:effectLst>
              </a:rPr>
              <a:t>Außerdem wird bei dieser Verbrennung als Nebenprodukt thermische Energie erzeugt, welche als Wärme genutzt werden kann.</a:t>
            </a:r>
          </a:p>
        </p:txBody>
      </p:sp>
      <p:pic>
        <p:nvPicPr>
          <p:cNvPr id="3" name="Grafik 2" descr="Ein Bild, das Im Haus, Essen, Karotte, Schneiden enthält.&#10;&#10;KI-generierte Inhalte können fehlerhaft sein.">
            <a:extLst>
              <a:ext uri="{FF2B5EF4-FFF2-40B4-BE49-F238E27FC236}">
                <a16:creationId xmlns:a16="http://schemas.microsoft.com/office/drawing/2014/main" id="{B3D135B0-EC22-5A9E-39A3-E0F846E8AB9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91566" y="2772194"/>
            <a:ext cx="4808867" cy="3205911"/>
          </a:xfrm>
          <a:prstGeom prst="rect">
            <a:avLst/>
          </a:prstGeom>
        </p:spPr>
      </p:pic>
      <p:sp>
        <p:nvSpPr>
          <p:cNvPr id="7" name="Textfeld 6">
            <a:extLst>
              <a:ext uri="{FF2B5EF4-FFF2-40B4-BE49-F238E27FC236}">
                <a16:creationId xmlns:a16="http://schemas.microsoft.com/office/drawing/2014/main" id="{3DFF2E1D-FF36-3CB9-6A80-5A6054DDED52}"/>
              </a:ext>
            </a:extLst>
          </p:cNvPr>
          <p:cNvSpPr txBox="1"/>
          <p:nvPr/>
        </p:nvSpPr>
        <p:spPr>
          <a:xfrm>
            <a:off x="7536423" y="5726770"/>
            <a:ext cx="1017010" cy="276999"/>
          </a:xfrm>
          <a:prstGeom prst="rect">
            <a:avLst/>
          </a:prstGeom>
          <a:noFill/>
        </p:spPr>
        <p:txBody>
          <a:bodyPr wrap="none" rtlCol="0">
            <a:spAutoFit/>
          </a:bodyPr>
          <a:lstStyle/>
          <a:p>
            <a:r>
              <a:rPr lang="de-DE" sz="1200" dirty="0">
                <a:solidFill>
                  <a:schemeClr val="bg1"/>
                </a:solidFill>
                <a:effectLst>
                  <a:outerShdw blurRad="38100" dist="38100" dir="2700000" algn="tl">
                    <a:srgbClr val="000000">
                      <a:alpha val="43137"/>
                    </a:srgbClr>
                  </a:outerShdw>
                </a:effectLst>
              </a:rPr>
              <a:t>Foto: pixabay</a:t>
            </a:r>
          </a:p>
        </p:txBody>
      </p:sp>
    </p:spTree>
    <p:extLst>
      <p:ext uri="{BB962C8B-B14F-4D97-AF65-F5344CB8AC3E}">
        <p14:creationId xmlns:p14="http://schemas.microsoft.com/office/powerpoint/2010/main" val="2183175794"/>
      </p:ext>
    </p:extLst>
  </p:cSld>
  <p:clrMapOvr>
    <a:masterClrMapping/>
  </p:clrMapOvr>
  <p:transition spd="slow" advClick="0">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normAutofit fontScale="90000"/>
          </a:bodyPr>
          <a:lstStyle/>
          <a:p>
            <a:r>
              <a:rPr lang="de-DE" dirty="0">
                <a:ln w="0"/>
                <a:effectLst>
                  <a:outerShdw blurRad="38100" dist="19050" dir="2700000" algn="tl" rotWithShape="0">
                    <a:schemeClr val="dk1">
                      <a:alpha val="40000"/>
                    </a:schemeClr>
                  </a:outerShdw>
                </a:effectLst>
              </a:rPr>
              <a:t>8. Welchen Vorteil hat Biogas im Vergleich zu fossilen Brennstoffen (wie z. B. Braun- oder Steinkohle)?</a:t>
            </a:r>
          </a:p>
        </p:txBody>
      </p:sp>
      <p:sp>
        <p:nvSpPr>
          <p:cNvPr id="3" name="Inhaltsplatzhalter 2"/>
          <p:cNvSpPr>
            <a:spLocks noGrp="1"/>
          </p:cNvSpPr>
          <p:nvPr>
            <p:ph idx="1"/>
          </p:nvPr>
        </p:nvSpPr>
        <p:spPr>
          <a:xfrm>
            <a:off x="838200" y="1438273"/>
            <a:ext cx="10515600" cy="4738689"/>
          </a:xfrm>
        </p:spPr>
        <p:txBody>
          <a:bodyPr/>
          <a:lstStyle/>
          <a:p>
            <a:r>
              <a:rPr lang="de-DE" dirty="0"/>
              <a:t> </a:t>
            </a:r>
          </a:p>
        </p:txBody>
      </p:sp>
      <p:sp>
        <p:nvSpPr>
          <p:cNvPr id="9" name="Abgerundetes Rechteck 8"/>
          <p:cNvSpPr/>
          <p:nvPr/>
        </p:nvSpPr>
        <p:spPr>
          <a:xfrm>
            <a:off x="1048446" y="4717411"/>
            <a:ext cx="5905850" cy="687897"/>
          </a:xfrm>
          <a:prstGeom prst="roundRect">
            <a:avLst>
              <a:gd name="adj" fmla="val 43496"/>
            </a:avLst>
          </a:prstGeom>
          <a:solidFill>
            <a:schemeClr val="bg2"/>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Biogas ist umweltfreundlich.</a:t>
            </a:r>
          </a:p>
        </p:txBody>
      </p:sp>
      <p:sp>
        <p:nvSpPr>
          <p:cNvPr id="10" name="Abgerundetes Rechteck 9"/>
          <p:cNvSpPr/>
          <p:nvPr/>
        </p:nvSpPr>
        <p:spPr>
          <a:xfrm>
            <a:off x="1048447" y="2147579"/>
            <a:ext cx="5905850" cy="687897"/>
          </a:xfrm>
          <a:prstGeom prst="roundRect">
            <a:avLst>
              <a:gd name="adj" fmla="val 43496"/>
            </a:avLst>
          </a:prstGeom>
          <a:solidFill>
            <a:schemeClr val="bg2"/>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Biogas ist im Gegensatz zu fossilen Brennstoffen </a:t>
            </a:r>
          </a:p>
          <a:p>
            <a:pPr algn="ctr"/>
            <a:r>
              <a:rPr lang="de-DE" sz="2000" dirty="0">
                <a:solidFill>
                  <a:schemeClr val="tx1"/>
                </a:solidFill>
              </a:rPr>
              <a:t>brennbar.</a:t>
            </a:r>
          </a:p>
        </p:txBody>
      </p:sp>
      <p:sp>
        <p:nvSpPr>
          <p:cNvPr id="11" name="Abgerundetes Rechteck 10"/>
          <p:cNvSpPr/>
          <p:nvPr/>
        </p:nvSpPr>
        <p:spPr>
          <a:xfrm>
            <a:off x="1048446" y="3432495"/>
            <a:ext cx="5905850" cy="687897"/>
          </a:xfrm>
          <a:prstGeom prst="roundRect">
            <a:avLst>
              <a:gd name="adj" fmla="val 43496"/>
            </a:avLst>
          </a:prstGeom>
          <a:solidFill>
            <a:schemeClr val="bg2"/>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Es gibt keinen Vorteil.</a:t>
            </a:r>
          </a:p>
        </p:txBody>
      </p:sp>
      <p:sp>
        <p:nvSpPr>
          <p:cNvPr id="8" name="Abgerundetes Rechteck 7">
            <a:hlinkClick r:id="" action="ppaction://hlinkshowjump?jump=nextslide"/>
          </p:cNvPr>
          <p:cNvSpPr/>
          <p:nvPr/>
        </p:nvSpPr>
        <p:spPr>
          <a:xfrm>
            <a:off x="8524584" y="3298218"/>
            <a:ext cx="2469188" cy="956453"/>
          </a:xfrm>
          <a:prstGeom prst="roundRect">
            <a:avLst>
              <a:gd name="adj" fmla="val 37924"/>
            </a:avLst>
          </a:prstGeom>
          <a:solidFill>
            <a:srgbClr val="A7A7A8"/>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ln w="9525">
                  <a:solidFill>
                    <a:schemeClr val="bg1"/>
                  </a:solidFill>
                  <a:prstDash val="solid"/>
                </a:ln>
                <a:solidFill>
                  <a:schemeClr val="bg1"/>
                </a:solidFill>
                <a:effectLst>
                  <a:outerShdw blurRad="12700" dist="38100" dir="2700000" algn="tl" rotWithShape="0">
                    <a:schemeClr val="bg1">
                      <a:lumMod val="50000"/>
                    </a:schemeClr>
                  </a:outerShdw>
                </a:effectLst>
              </a:rPr>
              <a:t>weiter</a:t>
            </a:r>
            <a:endParaRPr lang="de-DE" sz="4000" b="1" dirty="0">
              <a:ln w="9525">
                <a:solidFill>
                  <a:schemeClr val="bg1"/>
                </a:solidFill>
                <a:prstDash val="solid"/>
              </a:ln>
              <a:solidFill>
                <a:schemeClr val="bg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780183672"/>
      </p:ext>
    </p:extLst>
  </p:cSld>
  <p:clrMapOvr>
    <a:masterClrMapping/>
  </p:clrMapOvr>
  <p:transition spd="slow" advClick="0">
    <p:fade/>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10" fill="hold"/>
                                        <p:tgtEl>
                                          <p:spTgt spid="9"/>
                                        </p:tgtEl>
                                        <p:attrNameLst>
                                          <p:attrName>fillcolor</p:attrName>
                                        </p:attrNameLst>
                                      </p:cBhvr>
                                      <p:to>
                                        <a:srgbClr val="92D050"/>
                                      </p:to>
                                    </p:animClr>
                                    <p:set>
                                      <p:cBhvr>
                                        <p:cTn id="7" dur="10" fill="hold"/>
                                        <p:tgtEl>
                                          <p:spTgt spid="9"/>
                                        </p:tgtEl>
                                        <p:attrNameLst>
                                          <p:attrName>fill.type</p:attrName>
                                        </p:attrNameLst>
                                      </p:cBhvr>
                                      <p:to>
                                        <p:strVal val="solid"/>
                                      </p:to>
                                    </p:set>
                                    <p:set>
                                      <p:cBhvr>
                                        <p:cTn id="8" dur="10" fill="hold"/>
                                        <p:tgtEl>
                                          <p:spTgt spid="9"/>
                                        </p:tgtEl>
                                        <p:attrNameLst>
                                          <p:attrName>fill.on</p:attrName>
                                        </p:attrNameLst>
                                      </p:cBhvr>
                                      <p:to>
                                        <p:strVal val="true"/>
                                      </p:to>
                                    </p:set>
                                  </p:childTnLst>
                                </p:cTn>
                              </p:par>
                              <p:par>
                                <p:cTn id="9" presetID="10"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nextCondLst>
                <p:cond evt="onClick" delay="0">
                  <p:tgtEl>
                    <p:spTgt spid="9"/>
                  </p:tgtEl>
                </p:cond>
              </p:nextCondLst>
            </p:seq>
            <p:seq concurrent="1" nextAc="seek">
              <p:cTn id="12" restart="whenNotActive" fill="hold" evtFilter="cancelBubble" nodeType="interactiveSeq">
                <p:stCondLst>
                  <p:cond evt="onClick" delay="0">
                    <p:tgtEl>
                      <p:spTgt spid="10"/>
                    </p:tgtEl>
                  </p:cond>
                </p:stCondLst>
                <p:endSync evt="end" delay="0">
                  <p:rtn val="all"/>
                </p:endSync>
                <p:childTnLst>
                  <p:par>
                    <p:cTn id="13" fill="hold">
                      <p:stCondLst>
                        <p:cond delay="0"/>
                      </p:stCondLst>
                      <p:childTnLst>
                        <p:par>
                          <p:cTn id="14" fill="hold">
                            <p:stCondLst>
                              <p:cond delay="0"/>
                            </p:stCondLst>
                            <p:childTnLst>
                              <p:par>
                                <p:cTn id="15" presetID="1" presetClass="emph" presetSubtype="2" fill="hold" nodeType="clickEffect">
                                  <p:stCondLst>
                                    <p:cond delay="0"/>
                                  </p:stCondLst>
                                  <p:childTnLst>
                                    <p:animClr clrSpc="rgb" dir="cw">
                                      <p:cBhvr>
                                        <p:cTn id="16" dur="2000" fill="hold"/>
                                        <p:tgtEl>
                                          <p:spTgt spid="10"/>
                                        </p:tgtEl>
                                        <p:attrNameLst>
                                          <p:attrName>fillcolor</p:attrName>
                                        </p:attrNameLst>
                                      </p:cBhvr>
                                      <p:to>
                                        <a:srgbClr val="FF6565"/>
                                      </p:to>
                                    </p:animClr>
                                    <p:set>
                                      <p:cBhvr>
                                        <p:cTn id="17" dur="2000" fill="hold"/>
                                        <p:tgtEl>
                                          <p:spTgt spid="10"/>
                                        </p:tgtEl>
                                        <p:attrNameLst>
                                          <p:attrName>fill.type</p:attrName>
                                        </p:attrNameLst>
                                      </p:cBhvr>
                                      <p:to>
                                        <p:strVal val="solid"/>
                                      </p:to>
                                    </p:set>
                                    <p:set>
                                      <p:cBhvr>
                                        <p:cTn id="18"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19" restart="whenNotActive" fill="hold" evtFilter="cancelBubble" nodeType="interactiveSeq">
                <p:stCondLst>
                  <p:cond evt="onClick" delay="0">
                    <p:tgtEl>
                      <p:spTgt spid="11"/>
                    </p:tgtEl>
                  </p:cond>
                </p:stCondLst>
                <p:endSync evt="end" delay="0">
                  <p:rtn val="all"/>
                </p:endSync>
                <p:childTnLst>
                  <p:par>
                    <p:cTn id="20" fill="hold">
                      <p:stCondLst>
                        <p:cond delay="0"/>
                      </p:stCondLst>
                      <p:childTnLst>
                        <p:par>
                          <p:cTn id="21" fill="hold">
                            <p:stCondLst>
                              <p:cond delay="0"/>
                            </p:stCondLst>
                            <p:childTnLst>
                              <p:par>
                                <p:cTn id="22" presetID="1" presetClass="emph" presetSubtype="2" fill="hold" nodeType="clickEffect">
                                  <p:stCondLst>
                                    <p:cond delay="0"/>
                                  </p:stCondLst>
                                  <p:childTnLst>
                                    <p:animClr clrSpc="rgb" dir="cw">
                                      <p:cBhvr>
                                        <p:cTn id="23" dur="2000" fill="hold"/>
                                        <p:tgtEl>
                                          <p:spTgt spid="11"/>
                                        </p:tgtEl>
                                        <p:attrNameLst>
                                          <p:attrName>fillcolor</p:attrName>
                                        </p:attrNameLst>
                                      </p:cBhvr>
                                      <p:to>
                                        <a:srgbClr val="FF6565"/>
                                      </p:to>
                                    </p:animClr>
                                    <p:set>
                                      <p:cBhvr>
                                        <p:cTn id="24" dur="2000" fill="hold"/>
                                        <p:tgtEl>
                                          <p:spTgt spid="11"/>
                                        </p:tgtEl>
                                        <p:attrNameLst>
                                          <p:attrName>fill.type</p:attrName>
                                        </p:attrNameLst>
                                      </p:cBhvr>
                                      <p:to>
                                        <p:strVal val="solid"/>
                                      </p:to>
                                    </p:set>
                                    <p:set>
                                      <p:cBhvr>
                                        <p:cTn id="25"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de-DE" sz="3200" dirty="0">
                <a:effectLst>
                  <a:outerShdw blurRad="38100" dist="38100" dir="2700000" algn="tl">
                    <a:srgbClr val="000000">
                      <a:alpha val="43137"/>
                    </a:srgbClr>
                  </a:outerShdw>
                </a:effectLst>
              </a:rPr>
              <a:t>Infotext: Der Vorteil von Biogas</a:t>
            </a:r>
          </a:p>
        </p:txBody>
      </p:sp>
      <p:sp>
        <p:nvSpPr>
          <p:cNvPr id="5" name="Inhaltsplatzhalter 4"/>
          <p:cNvSpPr>
            <a:spLocks noGrp="1"/>
          </p:cNvSpPr>
          <p:nvPr>
            <p:ph idx="1"/>
          </p:nvPr>
        </p:nvSpPr>
        <p:spPr/>
        <p:txBody>
          <a:bodyPr/>
          <a:lstStyle/>
          <a:p>
            <a:r>
              <a:rPr lang="de-DE" dirty="0">
                <a:effectLst>
                  <a:outerShdw blurRad="38100" dist="38100" dir="2700000" algn="tl">
                    <a:srgbClr val="000000">
                      <a:alpha val="43137"/>
                    </a:srgbClr>
                  </a:outerShdw>
                </a:effectLst>
              </a:rPr>
              <a:t>Biogas ist im Gegensatz zu fossilen Brennstoffen umweltfreundlich, obwohl bei der Verbrennung ebenfalls Kohlenstoffdioxid (CO</a:t>
            </a:r>
            <a:r>
              <a:rPr lang="de-DE" baseline="-25000" dirty="0">
                <a:effectLst>
                  <a:outerShdw blurRad="38100" dist="38100" dir="2700000" algn="tl">
                    <a:srgbClr val="000000">
                      <a:alpha val="43137"/>
                    </a:srgbClr>
                  </a:outerShdw>
                </a:effectLst>
              </a:rPr>
              <a:t>2</a:t>
            </a:r>
            <a:r>
              <a:rPr lang="de-DE" dirty="0">
                <a:effectLst>
                  <a:outerShdw blurRad="38100" dist="38100" dir="2700000" algn="tl">
                    <a:srgbClr val="000000">
                      <a:alpha val="43137"/>
                    </a:srgbClr>
                  </a:outerShdw>
                </a:effectLst>
              </a:rPr>
              <a:t>) in die Atmosphäre abgegeben wird. Trotzdem gilt diese Methode als klimaneutral da, die Menge CO</a:t>
            </a:r>
            <a:r>
              <a:rPr lang="de-DE" baseline="-25000" dirty="0">
                <a:effectLst>
                  <a:outerShdw blurRad="38100" dist="38100" dir="2700000" algn="tl">
                    <a:srgbClr val="000000">
                      <a:alpha val="43137"/>
                    </a:srgbClr>
                  </a:outerShdw>
                </a:effectLst>
              </a:rPr>
              <a:t>2</a:t>
            </a:r>
            <a:r>
              <a:rPr lang="de-DE" dirty="0">
                <a:effectLst>
                  <a:outerShdw blurRad="38100" dist="38100" dir="2700000" algn="tl">
                    <a:srgbClr val="000000">
                      <a:alpha val="43137"/>
                    </a:srgbClr>
                  </a:outerShdw>
                </a:effectLst>
              </a:rPr>
              <a:t> der gleichen Menge entspricht, welche vorher von den Pflanzen aufgenommen wurde. Biogas und Steinkohle sind zwei unterschiedliche Energieträger mit unterschiedlichen CO</a:t>
            </a:r>
            <a:r>
              <a:rPr lang="de-DE" baseline="-25000" dirty="0">
                <a:effectLst>
                  <a:outerShdw blurRad="38100" dist="38100" dir="2700000" algn="tl">
                    <a:srgbClr val="000000">
                      <a:alpha val="43137"/>
                    </a:srgbClr>
                  </a:outerShdw>
                </a:effectLst>
              </a:rPr>
              <a:t>2 </a:t>
            </a:r>
            <a:r>
              <a:rPr lang="de-DE" dirty="0">
                <a:effectLst>
                  <a:outerShdw blurRad="38100" dist="38100" dir="2700000" algn="tl">
                    <a:srgbClr val="000000">
                      <a:alpha val="43137"/>
                    </a:srgbClr>
                  </a:outerShdw>
                </a:effectLst>
              </a:rPr>
              <a:t>-Emissionen. </a:t>
            </a:r>
          </a:p>
          <a:p>
            <a:endParaRPr lang="de-DE" dirty="0">
              <a:effectLst>
                <a:outerShdw blurRad="38100" dist="38100" dir="2700000" algn="tl">
                  <a:srgbClr val="000000">
                    <a:alpha val="43137"/>
                  </a:srgbClr>
                </a:outerShdw>
              </a:effectLst>
            </a:endParaRPr>
          </a:p>
          <a:p>
            <a:endParaRPr lang="de-DE" dirty="0">
              <a:effectLst>
                <a:outerShdw blurRad="38100" dist="38100" dir="2700000" algn="tl">
                  <a:srgbClr val="000000">
                    <a:alpha val="43137"/>
                  </a:srgbClr>
                </a:outerShdw>
              </a:effectLst>
            </a:endParaRPr>
          </a:p>
          <a:p>
            <a:r>
              <a:rPr lang="de-DE" dirty="0">
                <a:effectLst>
                  <a:outerShdw blurRad="38100" dist="38100" dir="2700000" algn="tl">
                    <a:srgbClr val="000000">
                      <a:alpha val="43137"/>
                    </a:srgbClr>
                  </a:outerShdw>
                </a:effectLst>
              </a:rPr>
              <a:t>Biogas		230 g CO</a:t>
            </a:r>
            <a:r>
              <a:rPr lang="de-DE" baseline="-25000" dirty="0">
                <a:effectLst>
                  <a:outerShdw blurRad="38100" dist="38100" dir="2700000" algn="tl">
                    <a:srgbClr val="000000">
                      <a:alpha val="43137"/>
                    </a:srgbClr>
                  </a:outerShdw>
                </a:effectLst>
              </a:rPr>
              <a:t>2</a:t>
            </a:r>
            <a:r>
              <a:rPr lang="de-DE" dirty="0">
                <a:effectLst>
                  <a:outerShdw blurRad="38100" dist="38100" dir="2700000" algn="tl">
                    <a:srgbClr val="000000">
                      <a:alpha val="43137"/>
                    </a:srgbClr>
                  </a:outerShdw>
                </a:effectLst>
              </a:rPr>
              <a:t> / kWh (im Durchschnitt)</a:t>
            </a:r>
          </a:p>
          <a:p>
            <a:r>
              <a:rPr lang="de-DE" dirty="0">
                <a:effectLst>
                  <a:outerShdw blurRad="38100" dist="38100" dir="2700000" algn="tl">
                    <a:srgbClr val="000000">
                      <a:alpha val="43137"/>
                    </a:srgbClr>
                  </a:outerShdw>
                </a:effectLst>
              </a:rPr>
              <a:t>Steinkohle	819 g CO</a:t>
            </a:r>
            <a:r>
              <a:rPr lang="de-DE" baseline="-25000" dirty="0">
                <a:effectLst>
                  <a:outerShdw blurRad="38100" dist="38100" dir="2700000" algn="tl">
                    <a:srgbClr val="000000">
                      <a:alpha val="43137"/>
                    </a:srgbClr>
                  </a:outerShdw>
                </a:effectLst>
              </a:rPr>
              <a:t>2</a:t>
            </a:r>
            <a:r>
              <a:rPr lang="de-DE" dirty="0">
                <a:effectLst>
                  <a:outerShdw blurRad="38100" dist="38100" dir="2700000" algn="tl">
                    <a:srgbClr val="000000">
                      <a:alpha val="43137"/>
                    </a:srgbClr>
                  </a:outerShdw>
                </a:effectLst>
              </a:rPr>
              <a:t> / kWh (im Durchschnitt)</a:t>
            </a:r>
          </a:p>
          <a:p>
            <a:endParaRPr lang="de-DE"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35578981"/>
      </p:ext>
    </p:extLst>
  </p:cSld>
  <p:clrMapOvr>
    <a:masterClrMapping/>
  </p:clrMapOvr>
  <p:transition spd="slow" advClick="0">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838200" y="667329"/>
            <a:ext cx="10515600" cy="681037"/>
          </a:xfrm>
        </p:spPr>
        <p:txBody>
          <a:bodyPr>
            <a:normAutofit fontScale="90000"/>
          </a:bodyPr>
          <a:lstStyle/>
          <a:p>
            <a:r>
              <a:rPr lang="de-DE" dirty="0">
                <a:ln w="0"/>
                <a:effectLst>
                  <a:outerShdw blurRad="38100" dist="19050" dir="2700000" algn="tl" rotWithShape="0">
                    <a:schemeClr val="dk1">
                      <a:alpha val="40000"/>
                    </a:schemeClr>
                  </a:outerShdw>
                </a:effectLst>
              </a:rPr>
              <a:t>9. Kann Biogas zur Energieerzeugung verwendet werden?</a:t>
            </a:r>
          </a:p>
        </p:txBody>
      </p:sp>
      <p:sp>
        <p:nvSpPr>
          <p:cNvPr id="12" name="Abgerundetes Rechteck 11">
            <a:hlinkClick r:id="rId3" action="ppaction://hlinksldjump"/>
          </p:cNvPr>
          <p:cNvSpPr/>
          <p:nvPr/>
        </p:nvSpPr>
        <p:spPr>
          <a:xfrm>
            <a:off x="838199" y="2001757"/>
            <a:ext cx="4571404" cy="3611722"/>
          </a:xfrm>
          <a:prstGeom prst="roundRect">
            <a:avLst>
              <a:gd name="adj" fmla="val 5202"/>
            </a:avLst>
          </a:prstGeom>
          <a:solidFill>
            <a:srgbClr val="FFCA00"/>
          </a:solidFill>
          <a:ln>
            <a:noFill/>
          </a:ln>
          <a:effectLst>
            <a:outerShdw blurRad="50800" dist="38100" dir="16200000"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sz="3600" b="1" dirty="0">
                <a:ln w="9525">
                  <a:solidFill>
                    <a:schemeClr val="bg1"/>
                  </a:solidFill>
                  <a:prstDash val="solid"/>
                </a:ln>
                <a:solidFill>
                  <a:schemeClr val="bg1"/>
                </a:solidFill>
                <a:effectLst>
                  <a:outerShdw blurRad="12700" dist="38100" dir="2700000" algn="tl" rotWithShape="0">
                    <a:schemeClr val="bg1">
                      <a:lumMod val="50000"/>
                    </a:schemeClr>
                  </a:outerShdw>
                </a:effectLst>
              </a:rPr>
              <a:t>Ja</a:t>
            </a:r>
          </a:p>
        </p:txBody>
      </p:sp>
      <p:sp>
        <p:nvSpPr>
          <p:cNvPr id="14" name="Abgerundetes Rechteck 13">
            <a:hlinkClick r:id="rId4" action="ppaction://hlinksldjump"/>
          </p:cNvPr>
          <p:cNvSpPr/>
          <p:nvPr/>
        </p:nvSpPr>
        <p:spPr>
          <a:xfrm>
            <a:off x="6782398" y="2001757"/>
            <a:ext cx="4571404" cy="3611722"/>
          </a:xfrm>
          <a:prstGeom prst="roundRect">
            <a:avLst>
              <a:gd name="adj" fmla="val 5202"/>
            </a:avLst>
          </a:prstGeom>
          <a:solidFill>
            <a:srgbClr val="F39100"/>
          </a:solidFill>
          <a:ln>
            <a:noFill/>
          </a:ln>
          <a:effectLst>
            <a:outerShdw blurRad="50800" dist="38100" dir="16200000"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sz="3600" b="1" dirty="0">
                <a:ln w="9525">
                  <a:solidFill>
                    <a:schemeClr val="bg1"/>
                  </a:solidFill>
                  <a:prstDash val="solid"/>
                </a:ln>
                <a:solidFill>
                  <a:schemeClr val="bg1"/>
                </a:solidFill>
                <a:effectLst>
                  <a:outerShdw blurRad="12700" dist="38100" dir="2700000" algn="tl" rotWithShape="0">
                    <a:schemeClr val="bg1">
                      <a:lumMod val="50000"/>
                    </a:schemeClr>
                  </a:outerShdw>
                </a:effectLst>
              </a:rPr>
              <a:t>Nein</a:t>
            </a:r>
          </a:p>
        </p:txBody>
      </p:sp>
    </p:spTree>
    <p:extLst>
      <p:ext uri="{BB962C8B-B14F-4D97-AF65-F5344CB8AC3E}">
        <p14:creationId xmlns:p14="http://schemas.microsoft.com/office/powerpoint/2010/main" val="473423982"/>
      </p:ext>
    </p:extLst>
  </p:cSld>
  <p:clrMapOvr>
    <a:masterClrMapping/>
  </p:clrMapOvr>
  <p:transition spd="slow" advClick="0">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830046-396B-1413-37FC-2CA82B2209AB}"/>
            </a:ext>
          </a:extLst>
        </p:cNvPr>
        <p:cNvGrpSpPr/>
        <p:nvPr/>
      </p:nvGrpSpPr>
      <p:grpSpPr>
        <a:xfrm>
          <a:off x="0" y="0"/>
          <a:ext cx="0" cy="0"/>
          <a:chOff x="0" y="0"/>
          <a:chExt cx="0" cy="0"/>
        </a:xfrm>
      </p:grpSpPr>
      <p:sp>
        <p:nvSpPr>
          <p:cNvPr id="3" name="Inhaltsplatzhalter 2">
            <a:extLst>
              <a:ext uri="{FF2B5EF4-FFF2-40B4-BE49-F238E27FC236}">
                <a16:creationId xmlns:a16="http://schemas.microsoft.com/office/drawing/2014/main" id="{86D66543-41E3-613C-839B-85A09DF5EE7D}"/>
              </a:ext>
            </a:extLst>
          </p:cNvPr>
          <p:cNvSpPr>
            <a:spLocks noGrp="1"/>
          </p:cNvSpPr>
          <p:nvPr>
            <p:ph idx="1"/>
          </p:nvPr>
        </p:nvSpPr>
        <p:spPr/>
        <p:txBody>
          <a:bodyPr>
            <a:normAutofit/>
          </a:bodyPr>
          <a:lstStyle/>
          <a:p>
            <a:pPr algn="ctr"/>
            <a:endParaRPr lang="de-DE" sz="6600" b="1" dirty="0">
              <a:effectLst>
                <a:outerShdw blurRad="38100" dist="38100" dir="2700000" algn="tl">
                  <a:srgbClr val="000000">
                    <a:alpha val="43137"/>
                  </a:srgbClr>
                </a:outerShdw>
              </a:effectLst>
            </a:endParaRPr>
          </a:p>
          <a:p>
            <a:pPr algn="ctr"/>
            <a:r>
              <a:rPr lang="de-DE" sz="5400" b="1" dirty="0">
                <a:effectLst>
                  <a:outerShdw blurRad="38100" dist="38100" dir="2700000" algn="tl">
                    <a:srgbClr val="000000">
                      <a:alpha val="43137"/>
                    </a:srgbClr>
                  </a:outerShdw>
                </a:effectLst>
              </a:rPr>
              <a:t>Leider falsch!</a:t>
            </a:r>
          </a:p>
        </p:txBody>
      </p:sp>
    </p:spTree>
    <p:extLst>
      <p:ext uri="{BB962C8B-B14F-4D97-AF65-F5344CB8AC3E}">
        <p14:creationId xmlns:p14="http://schemas.microsoft.com/office/powerpoint/2010/main" val="2353106038"/>
      </p:ext>
    </p:extLst>
  </p:cSld>
  <p:clrMapOvr>
    <a:masterClrMapping/>
  </p:clrMapOvr>
  <p:transition spd="slow" advClick="0">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29821F-A204-5812-EB5C-CBE93E2A430A}"/>
            </a:ext>
          </a:extLst>
        </p:cNvPr>
        <p:cNvGrpSpPr/>
        <p:nvPr/>
      </p:nvGrpSpPr>
      <p:grpSpPr>
        <a:xfrm>
          <a:off x="0" y="0"/>
          <a:ext cx="0" cy="0"/>
          <a:chOff x="0" y="0"/>
          <a:chExt cx="0" cy="0"/>
        </a:xfrm>
      </p:grpSpPr>
      <p:sp>
        <p:nvSpPr>
          <p:cNvPr id="9" name="Titel 8">
            <a:extLst>
              <a:ext uri="{FF2B5EF4-FFF2-40B4-BE49-F238E27FC236}">
                <a16:creationId xmlns:a16="http://schemas.microsoft.com/office/drawing/2014/main" id="{D6358E1C-C001-EF36-C9AB-93F431887FDC}"/>
              </a:ext>
            </a:extLst>
          </p:cNvPr>
          <p:cNvSpPr>
            <a:spLocks noGrp="1"/>
          </p:cNvSpPr>
          <p:nvPr>
            <p:ph type="title"/>
          </p:nvPr>
        </p:nvSpPr>
        <p:spPr/>
        <p:txBody>
          <a:bodyPr>
            <a:normAutofit fontScale="90000"/>
          </a:bodyPr>
          <a:lstStyle/>
          <a:p>
            <a:r>
              <a:rPr lang="de-DE" dirty="0">
                <a:ln w="0"/>
                <a:effectLst>
                  <a:outerShdw blurRad="38100" dist="19050" dir="2700000" algn="tl" rotWithShape="0">
                    <a:schemeClr val="dk1">
                      <a:alpha val="40000"/>
                    </a:schemeClr>
                  </a:outerShdw>
                </a:effectLst>
              </a:rPr>
              <a:t>1. Welche dieser Energiequellen wird als erneuerbar bezeichnet?</a:t>
            </a:r>
            <a:endParaRPr lang="de-DE" dirty="0"/>
          </a:p>
        </p:txBody>
      </p:sp>
      <p:sp>
        <p:nvSpPr>
          <p:cNvPr id="14" name="Abgerundetes Rechteck 8">
            <a:extLst>
              <a:ext uri="{FF2B5EF4-FFF2-40B4-BE49-F238E27FC236}">
                <a16:creationId xmlns:a16="http://schemas.microsoft.com/office/drawing/2014/main" id="{1D6198FA-FF49-D626-9F78-B8FC3DB621B7}"/>
              </a:ext>
            </a:extLst>
          </p:cNvPr>
          <p:cNvSpPr/>
          <p:nvPr/>
        </p:nvSpPr>
        <p:spPr>
          <a:xfrm>
            <a:off x="1044271" y="2147579"/>
            <a:ext cx="5905850" cy="687897"/>
          </a:xfrm>
          <a:prstGeom prst="roundRect">
            <a:avLst>
              <a:gd name="adj" fmla="val 43496"/>
            </a:avLst>
          </a:prstGeom>
          <a:solidFill>
            <a:schemeClr val="bg2"/>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Biogas</a:t>
            </a:r>
          </a:p>
        </p:txBody>
      </p:sp>
      <p:sp>
        <p:nvSpPr>
          <p:cNvPr id="15" name="Abgerundetes Rechteck 9">
            <a:extLst>
              <a:ext uri="{FF2B5EF4-FFF2-40B4-BE49-F238E27FC236}">
                <a16:creationId xmlns:a16="http://schemas.microsoft.com/office/drawing/2014/main" id="{55802E7B-FEA8-7C6A-3021-7832FC395FFB}"/>
              </a:ext>
            </a:extLst>
          </p:cNvPr>
          <p:cNvSpPr/>
          <p:nvPr/>
        </p:nvSpPr>
        <p:spPr>
          <a:xfrm>
            <a:off x="1044272" y="3432495"/>
            <a:ext cx="5905850" cy="687897"/>
          </a:xfrm>
          <a:prstGeom prst="roundRect">
            <a:avLst>
              <a:gd name="adj" fmla="val 43496"/>
            </a:avLst>
          </a:prstGeom>
          <a:solidFill>
            <a:schemeClr val="bg2"/>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Kohle</a:t>
            </a:r>
          </a:p>
        </p:txBody>
      </p:sp>
      <p:sp>
        <p:nvSpPr>
          <p:cNvPr id="16" name="Abgerundetes Rechteck 10">
            <a:extLst>
              <a:ext uri="{FF2B5EF4-FFF2-40B4-BE49-F238E27FC236}">
                <a16:creationId xmlns:a16="http://schemas.microsoft.com/office/drawing/2014/main" id="{8C71014D-D3ED-E6BC-3D30-58FAE2F7ECB9}"/>
              </a:ext>
            </a:extLst>
          </p:cNvPr>
          <p:cNvSpPr/>
          <p:nvPr/>
        </p:nvSpPr>
        <p:spPr>
          <a:xfrm>
            <a:off x="1044271" y="4717409"/>
            <a:ext cx="5905850" cy="687897"/>
          </a:xfrm>
          <a:prstGeom prst="roundRect">
            <a:avLst>
              <a:gd name="adj" fmla="val 43496"/>
            </a:avLst>
          </a:prstGeom>
          <a:solidFill>
            <a:schemeClr val="bg2"/>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Atomkraft</a:t>
            </a:r>
          </a:p>
        </p:txBody>
      </p:sp>
      <p:sp>
        <p:nvSpPr>
          <p:cNvPr id="17" name="Abgerundetes Rechteck 7">
            <a:hlinkClick r:id="" action="ppaction://hlinkshowjump?jump=nextslide"/>
            <a:extLst>
              <a:ext uri="{FF2B5EF4-FFF2-40B4-BE49-F238E27FC236}">
                <a16:creationId xmlns:a16="http://schemas.microsoft.com/office/drawing/2014/main" id="{8C068B40-DCD0-3027-CEEE-B87C7E6E4D47}"/>
              </a:ext>
            </a:extLst>
          </p:cNvPr>
          <p:cNvSpPr/>
          <p:nvPr/>
        </p:nvSpPr>
        <p:spPr>
          <a:xfrm>
            <a:off x="8524584" y="3298218"/>
            <a:ext cx="2469188" cy="956453"/>
          </a:xfrm>
          <a:prstGeom prst="roundRect">
            <a:avLst>
              <a:gd name="adj" fmla="val 37924"/>
            </a:avLst>
          </a:prstGeom>
          <a:solidFill>
            <a:srgbClr val="A7A7A8"/>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ln w="9525">
                  <a:solidFill>
                    <a:schemeClr val="bg1"/>
                  </a:solidFill>
                  <a:prstDash val="solid"/>
                </a:ln>
                <a:solidFill>
                  <a:schemeClr val="bg1"/>
                </a:solidFill>
                <a:effectLst>
                  <a:outerShdw blurRad="12700" dist="38100" dir="2700000" algn="tl" rotWithShape="0">
                    <a:schemeClr val="bg1">
                      <a:lumMod val="50000"/>
                    </a:schemeClr>
                  </a:outerShdw>
                </a:effectLst>
              </a:rPr>
              <a:t>weiter</a:t>
            </a:r>
            <a:endParaRPr lang="de-DE" sz="4000" b="1" dirty="0">
              <a:ln w="9525">
                <a:solidFill>
                  <a:schemeClr val="bg1"/>
                </a:solidFill>
                <a:prstDash val="solid"/>
              </a:ln>
              <a:solidFill>
                <a:schemeClr val="bg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830726731"/>
      </p:ext>
    </p:extLst>
  </p:cSld>
  <p:clrMapOvr>
    <a:masterClrMapping/>
  </p:clrMapOvr>
  <p:transition spd="slow" advClick="0">
    <p:fade/>
  </p:transition>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10" fill="hold"/>
                                        <p:tgtEl>
                                          <p:spTgt spid="14"/>
                                        </p:tgtEl>
                                        <p:attrNameLst>
                                          <p:attrName>fillcolor</p:attrName>
                                        </p:attrNameLst>
                                      </p:cBhvr>
                                      <p:to>
                                        <a:srgbClr val="92D050"/>
                                      </p:to>
                                    </p:animClr>
                                    <p:set>
                                      <p:cBhvr>
                                        <p:cTn id="7" dur="10" fill="hold"/>
                                        <p:tgtEl>
                                          <p:spTgt spid="14"/>
                                        </p:tgtEl>
                                        <p:attrNameLst>
                                          <p:attrName>fill.type</p:attrName>
                                        </p:attrNameLst>
                                      </p:cBhvr>
                                      <p:to>
                                        <p:strVal val="solid"/>
                                      </p:to>
                                    </p:set>
                                    <p:set>
                                      <p:cBhvr>
                                        <p:cTn id="8" dur="10" fill="hold"/>
                                        <p:tgtEl>
                                          <p:spTgt spid="14"/>
                                        </p:tgtEl>
                                        <p:attrNameLst>
                                          <p:attrName>fill.on</p:attrName>
                                        </p:attrNameLst>
                                      </p:cBhvr>
                                      <p:to>
                                        <p:strVal val="true"/>
                                      </p:to>
                                    </p:set>
                                  </p:childTnLst>
                                </p:cTn>
                              </p:par>
                              <p:par>
                                <p:cTn id="9" presetID="10"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childTnLst>
              </p:cTn>
              <p:nextCondLst>
                <p:cond evt="onClick" delay="0">
                  <p:tgtEl>
                    <p:spTgt spid="14"/>
                  </p:tgtEl>
                </p:cond>
              </p:nextCondLst>
            </p:seq>
            <p:seq concurrent="1" nextAc="seek">
              <p:cTn id="12" restart="whenNotActive" fill="hold" evtFilter="cancelBubble" nodeType="interactiveSeq">
                <p:stCondLst>
                  <p:cond evt="onClick" delay="0">
                    <p:tgtEl>
                      <p:spTgt spid="15"/>
                    </p:tgtEl>
                  </p:cond>
                </p:stCondLst>
                <p:endSync evt="end" delay="0">
                  <p:rtn val="all"/>
                </p:endSync>
                <p:childTnLst>
                  <p:par>
                    <p:cTn id="13" fill="hold">
                      <p:stCondLst>
                        <p:cond delay="0"/>
                      </p:stCondLst>
                      <p:childTnLst>
                        <p:par>
                          <p:cTn id="14" fill="hold">
                            <p:stCondLst>
                              <p:cond delay="0"/>
                            </p:stCondLst>
                            <p:childTnLst>
                              <p:par>
                                <p:cTn id="15" presetID="1" presetClass="emph" presetSubtype="2" fill="hold" nodeType="clickEffect">
                                  <p:stCondLst>
                                    <p:cond delay="0"/>
                                  </p:stCondLst>
                                  <p:childTnLst>
                                    <p:animClr clrSpc="rgb" dir="cw">
                                      <p:cBhvr>
                                        <p:cTn id="16" dur="2000" fill="hold"/>
                                        <p:tgtEl>
                                          <p:spTgt spid="15"/>
                                        </p:tgtEl>
                                        <p:attrNameLst>
                                          <p:attrName>fillcolor</p:attrName>
                                        </p:attrNameLst>
                                      </p:cBhvr>
                                      <p:to>
                                        <a:srgbClr val="FF6565"/>
                                      </p:to>
                                    </p:animClr>
                                    <p:set>
                                      <p:cBhvr>
                                        <p:cTn id="17" dur="2000" fill="hold"/>
                                        <p:tgtEl>
                                          <p:spTgt spid="15"/>
                                        </p:tgtEl>
                                        <p:attrNameLst>
                                          <p:attrName>fill.type</p:attrName>
                                        </p:attrNameLst>
                                      </p:cBhvr>
                                      <p:to>
                                        <p:strVal val="solid"/>
                                      </p:to>
                                    </p:set>
                                    <p:set>
                                      <p:cBhvr>
                                        <p:cTn id="18"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19" restart="whenNotActive" fill="hold" evtFilter="cancelBubble" nodeType="interactiveSeq">
                <p:stCondLst>
                  <p:cond evt="onClick" delay="0">
                    <p:tgtEl>
                      <p:spTgt spid="16"/>
                    </p:tgtEl>
                  </p:cond>
                </p:stCondLst>
                <p:endSync evt="end" delay="0">
                  <p:rtn val="all"/>
                </p:endSync>
                <p:childTnLst>
                  <p:par>
                    <p:cTn id="20" fill="hold">
                      <p:stCondLst>
                        <p:cond delay="0"/>
                      </p:stCondLst>
                      <p:childTnLst>
                        <p:par>
                          <p:cTn id="21" fill="hold">
                            <p:stCondLst>
                              <p:cond delay="0"/>
                            </p:stCondLst>
                            <p:childTnLst>
                              <p:par>
                                <p:cTn id="22" presetID="1" presetClass="emph" presetSubtype="2" fill="hold" nodeType="clickEffect">
                                  <p:stCondLst>
                                    <p:cond delay="0"/>
                                  </p:stCondLst>
                                  <p:childTnLst>
                                    <p:animClr clrSpc="rgb" dir="cw">
                                      <p:cBhvr>
                                        <p:cTn id="23" dur="2000" fill="hold"/>
                                        <p:tgtEl>
                                          <p:spTgt spid="16"/>
                                        </p:tgtEl>
                                        <p:attrNameLst>
                                          <p:attrName>fillcolor</p:attrName>
                                        </p:attrNameLst>
                                      </p:cBhvr>
                                      <p:to>
                                        <a:srgbClr val="FF6565"/>
                                      </p:to>
                                    </p:animClr>
                                    <p:set>
                                      <p:cBhvr>
                                        <p:cTn id="24" dur="2000" fill="hold"/>
                                        <p:tgtEl>
                                          <p:spTgt spid="16"/>
                                        </p:tgtEl>
                                        <p:attrNameLst>
                                          <p:attrName>fill.type</p:attrName>
                                        </p:attrNameLst>
                                      </p:cBhvr>
                                      <p:to>
                                        <p:strVal val="solid"/>
                                      </p:to>
                                    </p:set>
                                    <p:set>
                                      <p:cBhvr>
                                        <p:cTn id="25" dur="200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childTnLst>
        </p:cTn>
      </p:par>
    </p:tnLst>
    <p:bldLst>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de-DE" sz="3200" dirty="0">
                <a:effectLst>
                  <a:outerShdw blurRad="38100" dist="38100" dir="2700000" algn="tl">
                    <a:srgbClr val="000000">
                      <a:alpha val="43137"/>
                    </a:srgbClr>
                  </a:outerShdw>
                </a:effectLst>
              </a:rPr>
              <a:t>Infotext: Die Verwendung von Biogas zur Energieerzeugung</a:t>
            </a:r>
          </a:p>
        </p:txBody>
      </p:sp>
      <p:sp>
        <p:nvSpPr>
          <p:cNvPr id="5" name="Inhaltsplatzhalter 4"/>
          <p:cNvSpPr>
            <a:spLocks noGrp="1"/>
          </p:cNvSpPr>
          <p:nvPr>
            <p:ph idx="1"/>
          </p:nvPr>
        </p:nvSpPr>
        <p:spPr/>
        <p:txBody>
          <a:bodyPr/>
          <a:lstStyle/>
          <a:p>
            <a:r>
              <a:rPr lang="de-DE" dirty="0">
                <a:effectLst>
                  <a:outerShdw blurRad="38100" dist="38100" dir="2700000" algn="tl">
                    <a:srgbClr val="000000">
                      <a:alpha val="43137"/>
                    </a:srgbClr>
                  </a:outerShdw>
                </a:effectLst>
              </a:rPr>
              <a:t>Ja, Biogas kann zur Energieerzeugung verwendet werden. Aufbereitet kann es auch als Biomethan ins Erdgasnetz eingespeist werden und zum Heizen oder Kochen verwendet werden.</a:t>
            </a:r>
          </a:p>
          <a:p>
            <a:endParaRPr lang="de-DE" dirty="0">
              <a:effectLst>
                <a:outerShdw blurRad="38100" dist="38100" dir="2700000" algn="tl">
                  <a:srgbClr val="000000">
                    <a:alpha val="43137"/>
                  </a:srgbClr>
                </a:outerShdw>
              </a:effectLst>
            </a:endParaRPr>
          </a:p>
          <a:p>
            <a:r>
              <a:rPr lang="de-DE" dirty="0">
                <a:effectLst>
                  <a:outerShdw blurRad="38100" dist="38100" dir="2700000" algn="tl">
                    <a:srgbClr val="000000">
                      <a:alpha val="43137"/>
                    </a:srgbClr>
                  </a:outerShdw>
                </a:effectLst>
              </a:rPr>
              <a:t>Nach einer umfassenden </a:t>
            </a:r>
            <a:r>
              <a:rPr lang="de-DE" u="sng" dirty="0">
                <a:effectLst>
                  <a:outerShdw blurRad="38100" dist="38100" dir="2700000" algn="tl">
                    <a:srgbClr val="000000">
                      <a:alpha val="43137"/>
                    </a:srgbClr>
                  </a:outerShdw>
                </a:effectLst>
                <a:hlinkClick r:id="rId2">
                  <a:extLst>
                    <a:ext uri="{A12FA001-AC4F-418D-AE19-62706E023703}">
                      <ahyp:hlinkClr xmlns:ahyp="http://schemas.microsoft.com/office/drawing/2018/hyperlinkcolor" val="tx"/>
                    </a:ext>
                  </a:extLst>
                </a:hlinkClick>
              </a:rPr>
              <a:t>Biogasaufbereitung</a:t>
            </a:r>
            <a:r>
              <a:rPr lang="de-DE" dirty="0">
                <a:effectLst>
                  <a:outerShdw blurRad="38100" dist="38100" dir="2700000" algn="tl">
                    <a:srgbClr val="000000">
                      <a:alpha val="43137"/>
                    </a:srgbClr>
                  </a:outerShdw>
                </a:effectLst>
              </a:rPr>
              <a:t> kann eine Einspeisung in das Erdgasnetz erfolgen. Neben dem Entfernen von Wasser, Schwefelwasserstoff (H</a:t>
            </a:r>
            <a:r>
              <a:rPr lang="de-DE" baseline="-25000" dirty="0">
                <a:effectLst>
                  <a:outerShdw blurRad="38100" dist="38100" dir="2700000" algn="tl">
                    <a:srgbClr val="000000">
                      <a:alpha val="43137"/>
                    </a:srgbClr>
                  </a:outerShdw>
                </a:effectLst>
              </a:rPr>
              <a:t>2</a:t>
            </a:r>
            <a:r>
              <a:rPr lang="de-DE" dirty="0">
                <a:effectLst>
                  <a:outerShdw blurRad="38100" dist="38100" dir="2700000" algn="tl">
                    <a:srgbClr val="000000">
                      <a:alpha val="43137"/>
                    </a:srgbClr>
                  </a:outerShdw>
                </a:effectLst>
              </a:rPr>
              <a:t>S) und Kohlendioxid (CO</a:t>
            </a:r>
            <a:r>
              <a:rPr lang="de-DE" baseline="-25000" dirty="0">
                <a:effectLst>
                  <a:outerShdw blurRad="38100" dist="38100" dir="2700000" algn="tl">
                    <a:srgbClr val="000000">
                      <a:alpha val="43137"/>
                    </a:srgbClr>
                  </a:outerShdw>
                </a:effectLst>
              </a:rPr>
              <a:t>2</a:t>
            </a:r>
            <a:r>
              <a:rPr lang="de-DE" dirty="0">
                <a:effectLst>
                  <a:outerShdw blurRad="38100" dist="38100" dir="2700000" algn="tl">
                    <a:srgbClr val="000000">
                      <a:alpha val="43137"/>
                    </a:srgbClr>
                  </a:outerShdw>
                </a:effectLst>
              </a:rPr>
              <a:t>) muss auch eine Anpassung an den </a:t>
            </a:r>
            <a:r>
              <a:rPr lang="de-DE" u="sng" dirty="0">
                <a:effectLst>
                  <a:outerShdw blurRad="38100" dist="38100" dir="2700000" algn="tl">
                    <a:srgbClr val="000000">
                      <a:alpha val="43137"/>
                    </a:srgbClr>
                  </a:outerShdw>
                </a:effectLst>
                <a:hlinkClick r:id="rId3">
                  <a:extLst>
                    <a:ext uri="{A12FA001-AC4F-418D-AE19-62706E023703}">
                      <ahyp:hlinkClr xmlns:ahyp="http://schemas.microsoft.com/office/drawing/2018/hyperlinkcolor" val="tx"/>
                    </a:ext>
                  </a:extLst>
                </a:hlinkClick>
              </a:rPr>
              <a:t>Heizwert</a:t>
            </a:r>
            <a:r>
              <a:rPr lang="de-DE" dirty="0">
                <a:effectLst>
                  <a:outerShdw blurRad="38100" dist="38100" dir="2700000" algn="tl">
                    <a:srgbClr val="000000">
                      <a:alpha val="43137"/>
                    </a:srgbClr>
                  </a:outerShdw>
                </a:effectLst>
              </a:rPr>
              <a:t> des Erdgases im jeweiligen Gasnetz (Konditionierung) stattfinden. </a:t>
            </a:r>
          </a:p>
        </p:txBody>
      </p:sp>
    </p:spTree>
    <p:extLst>
      <p:ext uri="{BB962C8B-B14F-4D97-AF65-F5344CB8AC3E}">
        <p14:creationId xmlns:p14="http://schemas.microsoft.com/office/powerpoint/2010/main" val="2618705795"/>
      </p:ext>
    </p:extLst>
  </p:cSld>
  <p:clrMapOvr>
    <a:masterClrMapping/>
  </p:clrMapOvr>
  <p:transition spd="slow" advClick="0">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850888-93C3-58FC-14D5-72313E9B302F}"/>
            </a:ext>
          </a:extLst>
        </p:cNvPr>
        <p:cNvGrpSpPr/>
        <p:nvPr/>
      </p:nvGrpSpPr>
      <p:grpSpPr>
        <a:xfrm>
          <a:off x="0" y="0"/>
          <a:ext cx="0" cy="0"/>
          <a:chOff x="0" y="0"/>
          <a:chExt cx="0" cy="0"/>
        </a:xfrm>
      </p:grpSpPr>
      <p:sp>
        <p:nvSpPr>
          <p:cNvPr id="9" name="Titel 8">
            <a:extLst>
              <a:ext uri="{FF2B5EF4-FFF2-40B4-BE49-F238E27FC236}">
                <a16:creationId xmlns:a16="http://schemas.microsoft.com/office/drawing/2014/main" id="{8D43F0E3-8219-4BA3-8982-1C8E642B5E27}"/>
              </a:ext>
            </a:extLst>
          </p:cNvPr>
          <p:cNvSpPr>
            <a:spLocks noGrp="1"/>
          </p:cNvSpPr>
          <p:nvPr>
            <p:ph type="title"/>
          </p:nvPr>
        </p:nvSpPr>
        <p:spPr>
          <a:xfrm>
            <a:off x="838200" y="757236"/>
            <a:ext cx="9574161" cy="681037"/>
          </a:xfrm>
        </p:spPr>
        <p:txBody>
          <a:bodyPr>
            <a:normAutofit/>
          </a:bodyPr>
          <a:lstStyle/>
          <a:p>
            <a:r>
              <a:rPr lang="de-DE" sz="3200" dirty="0">
                <a:ln w="0"/>
                <a:effectLst>
                  <a:outerShdw blurRad="38100" dist="19050" dir="2700000" algn="tl" rotWithShape="0">
                    <a:schemeClr val="dk1">
                      <a:alpha val="40000"/>
                    </a:schemeClr>
                  </a:outerShdw>
                </a:effectLst>
              </a:rPr>
              <a:t>10. Wofür steht die Abkürzung KWK?</a:t>
            </a:r>
            <a:endParaRPr lang="de-DE" sz="3200" dirty="0"/>
          </a:p>
        </p:txBody>
      </p:sp>
      <p:sp>
        <p:nvSpPr>
          <p:cNvPr id="14" name="Abgerundetes Rechteck 8">
            <a:extLst>
              <a:ext uri="{FF2B5EF4-FFF2-40B4-BE49-F238E27FC236}">
                <a16:creationId xmlns:a16="http://schemas.microsoft.com/office/drawing/2014/main" id="{A0F8B7BB-E675-BB28-32CC-035B4CFE2A7E}"/>
              </a:ext>
            </a:extLst>
          </p:cNvPr>
          <p:cNvSpPr/>
          <p:nvPr/>
        </p:nvSpPr>
        <p:spPr>
          <a:xfrm>
            <a:off x="1044275" y="4717409"/>
            <a:ext cx="5905850" cy="687897"/>
          </a:xfrm>
          <a:prstGeom prst="roundRect">
            <a:avLst>
              <a:gd name="adj" fmla="val 43496"/>
            </a:avLst>
          </a:prstGeom>
          <a:solidFill>
            <a:schemeClr val="bg2"/>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Kraft-Wärme-Kopplung</a:t>
            </a:r>
          </a:p>
        </p:txBody>
      </p:sp>
      <p:sp>
        <p:nvSpPr>
          <p:cNvPr id="15" name="Abgerundetes Rechteck 9">
            <a:extLst>
              <a:ext uri="{FF2B5EF4-FFF2-40B4-BE49-F238E27FC236}">
                <a16:creationId xmlns:a16="http://schemas.microsoft.com/office/drawing/2014/main" id="{884877AB-5A07-779D-75A9-E65128121674}"/>
              </a:ext>
            </a:extLst>
          </p:cNvPr>
          <p:cNvSpPr/>
          <p:nvPr/>
        </p:nvSpPr>
        <p:spPr>
          <a:xfrm>
            <a:off x="1044276" y="3432495"/>
            <a:ext cx="5905850" cy="687897"/>
          </a:xfrm>
          <a:prstGeom prst="roundRect">
            <a:avLst>
              <a:gd name="adj" fmla="val 43496"/>
            </a:avLst>
          </a:prstGeom>
          <a:solidFill>
            <a:schemeClr val="bg2"/>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Kurz-Wellen-Klimatisierung</a:t>
            </a:r>
          </a:p>
        </p:txBody>
      </p:sp>
      <p:sp>
        <p:nvSpPr>
          <p:cNvPr id="16" name="Abgerundetes Rechteck 10">
            <a:extLst>
              <a:ext uri="{FF2B5EF4-FFF2-40B4-BE49-F238E27FC236}">
                <a16:creationId xmlns:a16="http://schemas.microsoft.com/office/drawing/2014/main" id="{13756973-2D5B-4E12-1CC3-A2C99EE20E0E}"/>
              </a:ext>
            </a:extLst>
          </p:cNvPr>
          <p:cNvSpPr/>
          <p:nvPr/>
        </p:nvSpPr>
        <p:spPr>
          <a:xfrm>
            <a:off x="1044275" y="2147581"/>
            <a:ext cx="5905850" cy="687897"/>
          </a:xfrm>
          <a:prstGeom prst="roundRect">
            <a:avLst>
              <a:gd name="adj" fmla="val 43496"/>
            </a:avLst>
          </a:prstGeom>
          <a:solidFill>
            <a:schemeClr val="bg2"/>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Klima-Wasser-Kraft</a:t>
            </a:r>
          </a:p>
        </p:txBody>
      </p:sp>
      <p:sp>
        <p:nvSpPr>
          <p:cNvPr id="17" name="Abgerundetes Rechteck 7">
            <a:hlinkClick r:id="" action="ppaction://hlinkshowjump?jump=nextslide"/>
            <a:extLst>
              <a:ext uri="{FF2B5EF4-FFF2-40B4-BE49-F238E27FC236}">
                <a16:creationId xmlns:a16="http://schemas.microsoft.com/office/drawing/2014/main" id="{5D856FBE-E582-92EF-F51E-EE57686EA9C4}"/>
              </a:ext>
            </a:extLst>
          </p:cNvPr>
          <p:cNvSpPr/>
          <p:nvPr/>
        </p:nvSpPr>
        <p:spPr>
          <a:xfrm>
            <a:off x="8524584" y="3298218"/>
            <a:ext cx="2469188" cy="956453"/>
          </a:xfrm>
          <a:prstGeom prst="roundRect">
            <a:avLst>
              <a:gd name="adj" fmla="val 37924"/>
            </a:avLst>
          </a:prstGeom>
          <a:solidFill>
            <a:srgbClr val="A7A7A8"/>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ln w="9525">
                  <a:solidFill>
                    <a:schemeClr val="bg1"/>
                  </a:solidFill>
                  <a:prstDash val="solid"/>
                </a:ln>
                <a:solidFill>
                  <a:schemeClr val="bg1"/>
                </a:solidFill>
                <a:effectLst>
                  <a:outerShdw blurRad="12700" dist="38100" dir="2700000" algn="tl" rotWithShape="0">
                    <a:schemeClr val="bg1">
                      <a:lumMod val="50000"/>
                    </a:schemeClr>
                  </a:outerShdw>
                </a:effectLst>
              </a:rPr>
              <a:t>weiter</a:t>
            </a:r>
            <a:endParaRPr lang="de-DE" sz="4000" b="1" dirty="0">
              <a:ln w="9525">
                <a:solidFill>
                  <a:schemeClr val="bg1"/>
                </a:solidFill>
                <a:prstDash val="solid"/>
              </a:ln>
              <a:solidFill>
                <a:schemeClr val="bg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894760171"/>
      </p:ext>
    </p:extLst>
  </p:cSld>
  <p:clrMapOvr>
    <a:masterClrMapping/>
  </p:clrMapOvr>
  <p:transition spd="slow" advClick="0">
    <p:fade/>
  </p:transition>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10" fill="hold"/>
                                        <p:tgtEl>
                                          <p:spTgt spid="14"/>
                                        </p:tgtEl>
                                        <p:attrNameLst>
                                          <p:attrName>fillcolor</p:attrName>
                                        </p:attrNameLst>
                                      </p:cBhvr>
                                      <p:to>
                                        <a:srgbClr val="92D050"/>
                                      </p:to>
                                    </p:animClr>
                                    <p:set>
                                      <p:cBhvr>
                                        <p:cTn id="7" dur="10" fill="hold"/>
                                        <p:tgtEl>
                                          <p:spTgt spid="14"/>
                                        </p:tgtEl>
                                        <p:attrNameLst>
                                          <p:attrName>fill.type</p:attrName>
                                        </p:attrNameLst>
                                      </p:cBhvr>
                                      <p:to>
                                        <p:strVal val="solid"/>
                                      </p:to>
                                    </p:set>
                                    <p:set>
                                      <p:cBhvr>
                                        <p:cTn id="8" dur="10" fill="hold"/>
                                        <p:tgtEl>
                                          <p:spTgt spid="14"/>
                                        </p:tgtEl>
                                        <p:attrNameLst>
                                          <p:attrName>fill.on</p:attrName>
                                        </p:attrNameLst>
                                      </p:cBhvr>
                                      <p:to>
                                        <p:strVal val="true"/>
                                      </p:to>
                                    </p:set>
                                  </p:childTnLst>
                                </p:cTn>
                              </p:par>
                              <p:par>
                                <p:cTn id="9" presetID="10"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childTnLst>
              </p:cTn>
              <p:nextCondLst>
                <p:cond evt="onClick" delay="0">
                  <p:tgtEl>
                    <p:spTgt spid="14"/>
                  </p:tgtEl>
                </p:cond>
              </p:nextCondLst>
            </p:seq>
            <p:seq concurrent="1" nextAc="seek">
              <p:cTn id="12" restart="whenNotActive" fill="hold" evtFilter="cancelBubble" nodeType="interactiveSeq">
                <p:stCondLst>
                  <p:cond evt="onClick" delay="0">
                    <p:tgtEl>
                      <p:spTgt spid="15"/>
                    </p:tgtEl>
                  </p:cond>
                </p:stCondLst>
                <p:endSync evt="end" delay="0">
                  <p:rtn val="all"/>
                </p:endSync>
                <p:childTnLst>
                  <p:par>
                    <p:cTn id="13" fill="hold">
                      <p:stCondLst>
                        <p:cond delay="0"/>
                      </p:stCondLst>
                      <p:childTnLst>
                        <p:par>
                          <p:cTn id="14" fill="hold">
                            <p:stCondLst>
                              <p:cond delay="0"/>
                            </p:stCondLst>
                            <p:childTnLst>
                              <p:par>
                                <p:cTn id="15" presetID="1" presetClass="emph" presetSubtype="2" fill="hold" nodeType="clickEffect">
                                  <p:stCondLst>
                                    <p:cond delay="0"/>
                                  </p:stCondLst>
                                  <p:childTnLst>
                                    <p:animClr clrSpc="rgb" dir="cw">
                                      <p:cBhvr>
                                        <p:cTn id="16" dur="2000" fill="hold"/>
                                        <p:tgtEl>
                                          <p:spTgt spid="15"/>
                                        </p:tgtEl>
                                        <p:attrNameLst>
                                          <p:attrName>fillcolor</p:attrName>
                                        </p:attrNameLst>
                                      </p:cBhvr>
                                      <p:to>
                                        <a:srgbClr val="FF6565"/>
                                      </p:to>
                                    </p:animClr>
                                    <p:set>
                                      <p:cBhvr>
                                        <p:cTn id="17" dur="2000" fill="hold"/>
                                        <p:tgtEl>
                                          <p:spTgt spid="15"/>
                                        </p:tgtEl>
                                        <p:attrNameLst>
                                          <p:attrName>fill.type</p:attrName>
                                        </p:attrNameLst>
                                      </p:cBhvr>
                                      <p:to>
                                        <p:strVal val="solid"/>
                                      </p:to>
                                    </p:set>
                                    <p:set>
                                      <p:cBhvr>
                                        <p:cTn id="18"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19" restart="whenNotActive" fill="hold" evtFilter="cancelBubble" nodeType="interactiveSeq">
                <p:stCondLst>
                  <p:cond evt="onClick" delay="0">
                    <p:tgtEl>
                      <p:spTgt spid="16"/>
                    </p:tgtEl>
                  </p:cond>
                </p:stCondLst>
                <p:endSync evt="end" delay="0">
                  <p:rtn val="all"/>
                </p:endSync>
                <p:childTnLst>
                  <p:par>
                    <p:cTn id="20" fill="hold">
                      <p:stCondLst>
                        <p:cond delay="0"/>
                      </p:stCondLst>
                      <p:childTnLst>
                        <p:par>
                          <p:cTn id="21" fill="hold">
                            <p:stCondLst>
                              <p:cond delay="0"/>
                            </p:stCondLst>
                            <p:childTnLst>
                              <p:par>
                                <p:cTn id="22" presetID="1" presetClass="emph" presetSubtype="2" fill="hold" nodeType="clickEffect">
                                  <p:stCondLst>
                                    <p:cond delay="0"/>
                                  </p:stCondLst>
                                  <p:childTnLst>
                                    <p:animClr clrSpc="rgb" dir="cw">
                                      <p:cBhvr>
                                        <p:cTn id="23" dur="2000" fill="hold"/>
                                        <p:tgtEl>
                                          <p:spTgt spid="16"/>
                                        </p:tgtEl>
                                        <p:attrNameLst>
                                          <p:attrName>fillcolor</p:attrName>
                                        </p:attrNameLst>
                                      </p:cBhvr>
                                      <p:to>
                                        <a:srgbClr val="FF6565"/>
                                      </p:to>
                                    </p:animClr>
                                    <p:set>
                                      <p:cBhvr>
                                        <p:cTn id="24" dur="2000" fill="hold"/>
                                        <p:tgtEl>
                                          <p:spTgt spid="16"/>
                                        </p:tgtEl>
                                        <p:attrNameLst>
                                          <p:attrName>fill.type</p:attrName>
                                        </p:attrNameLst>
                                      </p:cBhvr>
                                      <p:to>
                                        <p:strVal val="solid"/>
                                      </p:to>
                                    </p:set>
                                    <p:set>
                                      <p:cBhvr>
                                        <p:cTn id="25" dur="200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childTnLst>
        </p:cTn>
      </p:par>
    </p:tnLst>
    <p:bldLst>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FF98C2-A4EC-94BD-5311-6088907F8B5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794B630-3078-2E3E-581E-671D40161CD3}"/>
              </a:ext>
            </a:extLst>
          </p:cNvPr>
          <p:cNvSpPr>
            <a:spLocks noGrp="1"/>
          </p:cNvSpPr>
          <p:nvPr>
            <p:ph type="title"/>
          </p:nvPr>
        </p:nvSpPr>
        <p:spPr/>
        <p:txBody>
          <a:bodyPr>
            <a:normAutofit/>
          </a:bodyPr>
          <a:lstStyle/>
          <a:p>
            <a:r>
              <a:rPr lang="de-DE" sz="3200" dirty="0">
                <a:ln w="0"/>
                <a:effectLst>
                  <a:outerShdw blurRad="38100" dist="19050" dir="2700000" algn="tl" rotWithShape="0">
                    <a:schemeClr val="dk1">
                      <a:alpha val="40000"/>
                    </a:schemeClr>
                  </a:outerShdw>
                </a:effectLst>
              </a:rPr>
              <a:t>Infotext: Die Abkürzung </a:t>
            </a:r>
            <a:r>
              <a:rPr lang="de-DE" sz="3200" dirty="0"/>
              <a:t>KWK</a:t>
            </a:r>
          </a:p>
        </p:txBody>
      </p:sp>
      <p:sp>
        <p:nvSpPr>
          <p:cNvPr id="3" name="Inhaltsplatzhalter 2">
            <a:extLst>
              <a:ext uri="{FF2B5EF4-FFF2-40B4-BE49-F238E27FC236}">
                <a16:creationId xmlns:a16="http://schemas.microsoft.com/office/drawing/2014/main" id="{C9FD6CA5-10BC-31EE-493B-85777398CF5B}"/>
              </a:ext>
            </a:extLst>
          </p:cNvPr>
          <p:cNvSpPr>
            <a:spLocks noGrp="1"/>
          </p:cNvSpPr>
          <p:nvPr>
            <p:ph idx="1"/>
          </p:nvPr>
        </p:nvSpPr>
        <p:spPr>
          <a:xfrm>
            <a:off x="838200" y="1438274"/>
            <a:ext cx="10809596" cy="4738689"/>
          </a:xfrm>
        </p:spPr>
        <p:txBody>
          <a:bodyPr/>
          <a:lstStyle/>
          <a:p>
            <a:r>
              <a:rPr lang="de-DE" dirty="0">
                <a:ln w="0"/>
                <a:effectLst>
                  <a:outerShdw blurRad="38100" dist="19050" dir="2700000" algn="tl" rotWithShape="0">
                    <a:schemeClr val="dk1">
                      <a:alpha val="40000"/>
                    </a:schemeClr>
                  </a:outerShdw>
                </a:effectLst>
              </a:rPr>
              <a:t>KWK steht für Kraft-Wärme-Kopplung. </a:t>
            </a:r>
          </a:p>
          <a:p>
            <a:r>
              <a:rPr lang="de-DE" dirty="0">
                <a:ln w="0"/>
                <a:effectLst>
                  <a:outerShdw blurRad="38100" dist="19050" dir="2700000" algn="tl" rotWithShape="0">
                    <a:schemeClr val="dk1">
                      <a:alpha val="40000"/>
                    </a:schemeClr>
                  </a:outerShdw>
                </a:effectLst>
              </a:rPr>
              <a:t>Die Kraft-Wärme-Kopplung ist ein besonders effizienter Prozess zur gleichzeitigen Erzeugung von elektrischer Energie (Strom) und thermischer Energie (Wärme) in einem technischen System.</a:t>
            </a:r>
          </a:p>
          <a:p>
            <a:endParaRPr lang="de-DE" dirty="0">
              <a:ln w="0"/>
              <a:effectLst>
                <a:outerShdw blurRad="38100" dist="19050" dir="2700000" algn="tl" rotWithShape="0">
                  <a:schemeClr val="dk1">
                    <a:alpha val="40000"/>
                  </a:schemeClr>
                </a:outerShdw>
              </a:effectLst>
            </a:endParaRPr>
          </a:p>
        </p:txBody>
      </p:sp>
      <p:pic>
        <p:nvPicPr>
          <p:cNvPr id="5" name="Grafik 4" descr="Ein Bild, das Metall, Maschine, Bautechnik, Stahl enthält.&#10;&#10;KI-generierte Inhalte können fehlerhaft sein.">
            <a:extLst>
              <a:ext uri="{FF2B5EF4-FFF2-40B4-BE49-F238E27FC236}">
                <a16:creationId xmlns:a16="http://schemas.microsoft.com/office/drawing/2014/main" id="{D2BC11ED-4B73-8889-49BA-EEBB764D87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349" y="3050280"/>
            <a:ext cx="5614851" cy="2940499"/>
          </a:xfrm>
          <a:prstGeom prst="rect">
            <a:avLst/>
          </a:prstGeom>
        </p:spPr>
      </p:pic>
      <p:sp>
        <p:nvSpPr>
          <p:cNvPr id="6" name="Abgerundetes Rechteck 4">
            <a:extLst>
              <a:ext uri="{FF2B5EF4-FFF2-40B4-BE49-F238E27FC236}">
                <a16:creationId xmlns:a16="http://schemas.microsoft.com/office/drawing/2014/main" id="{31850519-3643-321B-A089-6AD3C96FE0A2}"/>
              </a:ext>
            </a:extLst>
          </p:cNvPr>
          <p:cNvSpPr/>
          <p:nvPr/>
        </p:nvSpPr>
        <p:spPr>
          <a:xfrm>
            <a:off x="7879360" y="4031226"/>
            <a:ext cx="3474440" cy="1959553"/>
          </a:xfrm>
          <a:prstGeom prst="roundRect">
            <a:avLst/>
          </a:prstGeom>
          <a:solidFill>
            <a:schemeClr val="bg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rgbClr val="174698"/>
                </a:solidFill>
              </a:rPr>
              <a:t>Schon gewusst,</a:t>
            </a:r>
          </a:p>
          <a:p>
            <a:pPr algn="ctr"/>
            <a:r>
              <a:rPr lang="de-DE" b="1" dirty="0">
                <a:solidFill>
                  <a:srgbClr val="174698"/>
                </a:solidFill>
                <a:hlinkClick r:id="rId4">
                  <a:extLst>
                    <a:ext uri="{A12FA001-AC4F-418D-AE19-62706E023703}">
                      <ahyp:hlinkClr xmlns:ahyp="http://schemas.microsoft.com/office/drawing/2018/hyperlinkcolor" val="tx"/>
                    </a:ext>
                  </a:extLst>
                </a:hlinkClick>
              </a:rPr>
              <a:t>so funktioniert Kraft-Wärme-Kopplung im Energiepark Dieselstraße</a:t>
            </a:r>
            <a:r>
              <a:rPr lang="de-DE" b="1" dirty="0">
                <a:solidFill>
                  <a:srgbClr val="174698"/>
                </a:solidFill>
              </a:rPr>
              <a:t>.</a:t>
            </a:r>
            <a:endParaRPr lang="de-DE" b="1" dirty="0">
              <a:ln w="0"/>
              <a:solidFill>
                <a:srgbClr val="174698"/>
              </a:solidFill>
              <a:effectLst>
                <a:outerShdw blurRad="38100" dist="19050" dir="2700000" algn="tl" rotWithShape="0">
                  <a:schemeClr val="dk1">
                    <a:alpha val="40000"/>
                  </a:schemeClr>
                </a:outerShdw>
              </a:effectLst>
            </a:endParaRPr>
          </a:p>
        </p:txBody>
      </p:sp>
      <p:sp>
        <p:nvSpPr>
          <p:cNvPr id="7" name="Textfeld 6">
            <a:extLst>
              <a:ext uri="{FF2B5EF4-FFF2-40B4-BE49-F238E27FC236}">
                <a16:creationId xmlns:a16="http://schemas.microsoft.com/office/drawing/2014/main" id="{02C560B0-4162-C216-8DC3-F03A46508100}"/>
              </a:ext>
            </a:extLst>
          </p:cNvPr>
          <p:cNvSpPr txBox="1"/>
          <p:nvPr/>
        </p:nvSpPr>
        <p:spPr>
          <a:xfrm>
            <a:off x="5335800" y="5715552"/>
            <a:ext cx="1607487" cy="276999"/>
          </a:xfrm>
          <a:prstGeom prst="rect">
            <a:avLst/>
          </a:prstGeom>
          <a:noFill/>
        </p:spPr>
        <p:txBody>
          <a:bodyPr wrap="square" rtlCol="0">
            <a:spAutoFit/>
          </a:bodyPr>
          <a:lstStyle/>
          <a:p>
            <a:r>
              <a:rPr lang="de-DE" sz="1200" dirty="0">
                <a:solidFill>
                  <a:schemeClr val="bg1"/>
                </a:solidFill>
                <a:effectLst>
                  <a:outerShdw blurRad="38100" dist="38100" dir="2700000" algn="tl">
                    <a:srgbClr val="000000">
                      <a:alpha val="43137"/>
                    </a:srgbClr>
                  </a:outerShdw>
                </a:effectLst>
              </a:rPr>
              <a:t>Foto: EVH GmbH</a:t>
            </a:r>
          </a:p>
        </p:txBody>
      </p:sp>
      <p:sp>
        <p:nvSpPr>
          <p:cNvPr id="8" name="Textfeld 7">
            <a:extLst>
              <a:ext uri="{FF2B5EF4-FFF2-40B4-BE49-F238E27FC236}">
                <a16:creationId xmlns:a16="http://schemas.microsoft.com/office/drawing/2014/main" id="{9C33DEE6-73FF-74CA-448D-5BA237AF5322}"/>
              </a:ext>
            </a:extLst>
          </p:cNvPr>
          <p:cNvSpPr txBox="1"/>
          <p:nvPr/>
        </p:nvSpPr>
        <p:spPr>
          <a:xfrm>
            <a:off x="1787057" y="3290500"/>
            <a:ext cx="1607487" cy="276999"/>
          </a:xfrm>
          <a:prstGeom prst="rect">
            <a:avLst/>
          </a:prstGeom>
          <a:noFill/>
        </p:spPr>
        <p:txBody>
          <a:bodyPr wrap="square" rtlCol="0">
            <a:spAutoFit/>
          </a:bodyPr>
          <a:lstStyle/>
          <a:p>
            <a:r>
              <a:rPr lang="de-DE" sz="1200" dirty="0">
                <a:solidFill>
                  <a:schemeClr val="bg1"/>
                </a:solidFill>
                <a:effectLst>
                  <a:outerShdw blurRad="38100" dist="38100" dir="2700000" algn="tl">
                    <a:srgbClr val="000000">
                      <a:alpha val="43137"/>
                    </a:srgbClr>
                  </a:outerShdw>
                </a:effectLst>
              </a:rPr>
              <a:t>Gasturbine</a:t>
            </a:r>
          </a:p>
        </p:txBody>
      </p:sp>
    </p:spTree>
    <p:extLst>
      <p:ext uri="{BB962C8B-B14F-4D97-AF65-F5344CB8AC3E}">
        <p14:creationId xmlns:p14="http://schemas.microsoft.com/office/powerpoint/2010/main" val="3978002995"/>
      </p:ext>
    </p:extLst>
  </p:cSld>
  <p:clrMapOvr>
    <a:masterClrMapping/>
  </p:clrMapOvr>
  <p:transition spd="slow" advClick="0">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effectLst>
                  <a:outerShdw blurRad="38100" dist="38100" dir="2700000" algn="tl">
                    <a:srgbClr val="000000">
                      <a:alpha val="43137"/>
                    </a:srgbClr>
                  </a:outerShdw>
                </a:effectLst>
              </a:rPr>
              <a:t>11. Wie heißen die technischen</a:t>
            </a:r>
            <a:r>
              <a:rPr lang="de-DE" dirty="0">
                <a:solidFill>
                  <a:srgbClr val="FF0000"/>
                </a:solidFill>
                <a:effectLst>
                  <a:outerShdw blurRad="38100" dist="38100" dir="2700000" algn="tl">
                    <a:srgbClr val="000000">
                      <a:alpha val="43137"/>
                    </a:srgbClr>
                  </a:outerShdw>
                </a:effectLst>
              </a:rPr>
              <a:t> </a:t>
            </a:r>
            <a:r>
              <a:rPr lang="de-DE" dirty="0">
                <a:effectLst>
                  <a:outerShdw blurRad="38100" dist="38100" dir="2700000" algn="tl">
                    <a:srgbClr val="000000">
                      <a:alpha val="43137"/>
                    </a:srgbClr>
                  </a:outerShdw>
                </a:effectLst>
              </a:rPr>
              <a:t>Anlagen, mit denen man Strom </a:t>
            </a:r>
            <a:r>
              <a:rPr lang="de-DE" u="sng" dirty="0">
                <a:effectLst>
                  <a:outerShdw blurRad="38100" dist="38100" dir="2700000" algn="tl">
                    <a:srgbClr val="000000">
                      <a:alpha val="43137"/>
                    </a:srgbClr>
                  </a:outerShdw>
                </a:effectLst>
              </a:rPr>
              <a:t>und</a:t>
            </a:r>
            <a:r>
              <a:rPr lang="de-DE" dirty="0">
                <a:effectLst>
                  <a:outerShdw blurRad="38100" dist="38100" dir="2700000" algn="tl">
                    <a:srgbClr val="000000">
                      <a:alpha val="43137"/>
                    </a:srgbClr>
                  </a:outerShdw>
                </a:effectLst>
              </a:rPr>
              <a:t> Wärme erzeugen kann?</a:t>
            </a:r>
          </a:p>
        </p:txBody>
      </p:sp>
      <p:sp>
        <p:nvSpPr>
          <p:cNvPr id="8" name="Inhaltsplatzhalter 7"/>
          <p:cNvSpPr>
            <a:spLocks noGrp="1"/>
          </p:cNvSpPr>
          <p:nvPr>
            <p:ph idx="1"/>
          </p:nvPr>
        </p:nvSpPr>
        <p:spPr/>
        <p:txBody>
          <a:bodyPr/>
          <a:lstStyle/>
          <a:p>
            <a:r>
              <a:rPr lang="de-DE" dirty="0"/>
              <a:t> </a:t>
            </a:r>
          </a:p>
        </p:txBody>
      </p:sp>
      <p:sp>
        <p:nvSpPr>
          <p:cNvPr id="3" name="Abgerundetes Rechteck 2"/>
          <p:cNvSpPr/>
          <p:nvPr/>
        </p:nvSpPr>
        <p:spPr>
          <a:xfrm>
            <a:off x="1048441" y="4717411"/>
            <a:ext cx="5905850" cy="687897"/>
          </a:xfrm>
          <a:prstGeom prst="roundRect">
            <a:avLst>
              <a:gd name="adj" fmla="val 43496"/>
            </a:avLst>
          </a:prstGeom>
          <a:solidFill>
            <a:schemeClr val="bg2"/>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Brennstoffkraftwerk (BKW)</a:t>
            </a:r>
          </a:p>
        </p:txBody>
      </p:sp>
      <p:sp>
        <p:nvSpPr>
          <p:cNvPr id="4" name="Abgerundetes Rechteck 3"/>
          <p:cNvSpPr/>
          <p:nvPr/>
        </p:nvSpPr>
        <p:spPr>
          <a:xfrm>
            <a:off x="1048441" y="2153806"/>
            <a:ext cx="5905850" cy="687897"/>
          </a:xfrm>
          <a:prstGeom prst="roundRect">
            <a:avLst>
              <a:gd name="adj" fmla="val 43496"/>
            </a:avLst>
          </a:prstGeom>
          <a:solidFill>
            <a:schemeClr val="bg2"/>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Atomkraftwerk (AKW)</a:t>
            </a:r>
          </a:p>
        </p:txBody>
      </p:sp>
      <p:sp>
        <p:nvSpPr>
          <p:cNvPr id="5" name="Abgerundetes Rechteck 4"/>
          <p:cNvSpPr/>
          <p:nvPr/>
        </p:nvSpPr>
        <p:spPr>
          <a:xfrm>
            <a:off x="1048441" y="3432495"/>
            <a:ext cx="5905850" cy="687897"/>
          </a:xfrm>
          <a:prstGeom prst="roundRect">
            <a:avLst>
              <a:gd name="adj" fmla="val 43496"/>
            </a:avLst>
          </a:prstGeom>
          <a:solidFill>
            <a:schemeClr val="bg2"/>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prstMaterial="matte">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Blockheizkraftwerk (BHKW)</a:t>
            </a:r>
          </a:p>
        </p:txBody>
      </p:sp>
      <p:sp>
        <p:nvSpPr>
          <p:cNvPr id="10" name="Abgerundetes Rechteck 9">
            <a:hlinkClick r:id="" action="ppaction://hlinkshowjump?jump=nextslide"/>
          </p:cNvPr>
          <p:cNvSpPr/>
          <p:nvPr/>
        </p:nvSpPr>
        <p:spPr>
          <a:xfrm>
            <a:off x="8524584" y="3298218"/>
            <a:ext cx="2469188" cy="956453"/>
          </a:xfrm>
          <a:prstGeom prst="roundRect">
            <a:avLst>
              <a:gd name="adj" fmla="val 37924"/>
            </a:avLst>
          </a:prstGeom>
          <a:solidFill>
            <a:srgbClr val="A7A7A8"/>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ln w="9525">
                  <a:solidFill>
                    <a:schemeClr val="bg1"/>
                  </a:solidFill>
                  <a:prstDash val="solid"/>
                </a:ln>
                <a:solidFill>
                  <a:schemeClr val="bg1"/>
                </a:solidFill>
                <a:effectLst>
                  <a:outerShdw blurRad="12700" dist="38100" dir="2700000" algn="tl" rotWithShape="0">
                    <a:schemeClr val="bg1">
                      <a:lumMod val="50000"/>
                    </a:schemeClr>
                  </a:outerShdw>
                </a:effectLst>
              </a:rPr>
              <a:t>weiter</a:t>
            </a:r>
            <a:endParaRPr lang="de-DE" sz="4000" b="1" dirty="0">
              <a:ln w="9525">
                <a:solidFill>
                  <a:schemeClr val="bg1"/>
                </a:solidFill>
                <a:prstDash val="solid"/>
              </a:ln>
              <a:solidFill>
                <a:schemeClr val="bg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642358996"/>
      </p:ext>
    </p:extLst>
  </p:cSld>
  <p:clrMapOvr>
    <a:masterClrMapping/>
  </p:clrMapOvr>
  <p:transition spd="slow" advClick="0">
    <p:fade/>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3"/>
                                        </p:tgtEl>
                                        <p:attrNameLst>
                                          <p:attrName>fillcolor</p:attrName>
                                        </p:attrNameLst>
                                      </p:cBhvr>
                                      <p:to>
                                        <a:srgbClr val="FF6565"/>
                                      </p:to>
                                    </p:animClr>
                                    <p:set>
                                      <p:cBhvr>
                                        <p:cTn id="7" dur="2000" fill="hold"/>
                                        <p:tgtEl>
                                          <p:spTgt spid="3"/>
                                        </p:tgtEl>
                                        <p:attrNameLst>
                                          <p:attrName>fill.type</p:attrName>
                                        </p:attrNameLst>
                                      </p:cBhvr>
                                      <p:to>
                                        <p:strVal val="solid"/>
                                      </p:to>
                                    </p:set>
                                    <p:set>
                                      <p:cBhvr>
                                        <p:cTn id="8"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4"/>
                                        </p:tgtEl>
                                        <p:attrNameLst>
                                          <p:attrName>fillcolor</p:attrName>
                                        </p:attrNameLst>
                                      </p:cBhvr>
                                      <p:to>
                                        <a:srgbClr val="FF6565"/>
                                      </p:to>
                                    </p:animClr>
                                    <p:set>
                                      <p:cBhvr>
                                        <p:cTn id="14" dur="2000" fill="hold"/>
                                        <p:tgtEl>
                                          <p:spTgt spid="4"/>
                                        </p:tgtEl>
                                        <p:attrNameLst>
                                          <p:attrName>fill.type</p:attrName>
                                        </p:attrNameLst>
                                      </p:cBhvr>
                                      <p:to>
                                        <p:strVal val="solid"/>
                                      </p:to>
                                    </p:set>
                                    <p:set>
                                      <p:cBhvr>
                                        <p:cTn id="15"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16" restart="whenNotActive" fill="hold" evtFilter="cancelBubble" nodeType="interactiveSeq">
                <p:stCondLst>
                  <p:cond evt="onClick" delay="0">
                    <p:tgtEl>
                      <p:spTgt spid="5"/>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10" fill="hold"/>
                                        <p:tgtEl>
                                          <p:spTgt spid="5"/>
                                        </p:tgtEl>
                                        <p:attrNameLst>
                                          <p:attrName>fillcolor</p:attrName>
                                        </p:attrNameLst>
                                      </p:cBhvr>
                                      <p:to>
                                        <a:srgbClr val="92D050"/>
                                      </p:to>
                                    </p:animClr>
                                    <p:set>
                                      <p:cBhvr>
                                        <p:cTn id="21" dur="10" fill="hold"/>
                                        <p:tgtEl>
                                          <p:spTgt spid="5"/>
                                        </p:tgtEl>
                                        <p:attrNameLst>
                                          <p:attrName>fill.type</p:attrName>
                                        </p:attrNameLst>
                                      </p:cBhvr>
                                      <p:to>
                                        <p:strVal val="solid"/>
                                      </p:to>
                                    </p:set>
                                    <p:set>
                                      <p:cBhvr>
                                        <p:cTn id="22" dur="10" fill="hold"/>
                                        <p:tgtEl>
                                          <p:spTgt spid="5"/>
                                        </p:tgtEl>
                                        <p:attrNameLst>
                                          <p:attrName>fill.on</p:attrName>
                                        </p:attrNameLst>
                                      </p:cBhvr>
                                      <p:to>
                                        <p:strVal val="true"/>
                                      </p:to>
                                    </p:se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childTnLst>
              </p:cTn>
              <p:nextCondLst>
                <p:cond evt="onClick" delay="0">
                  <p:tgtEl>
                    <p:spTgt spid="5"/>
                  </p:tgtEl>
                </p:cond>
              </p:nextCondLst>
            </p:seq>
          </p:childTnLst>
        </p:cTn>
      </p:par>
    </p:tnLst>
    <p:bldLst>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200" dirty="0">
                <a:ln w="0"/>
                <a:effectLst>
                  <a:outerShdw blurRad="38100" dist="19050" dir="2700000" algn="tl" rotWithShape="0">
                    <a:schemeClr val="dk1">
                      <a:alpha val="40000"/>
                    </a:schemeClr>
                  </a:outerShdw>
                </a:effectLst>
              </a:rPr>
              <a:t>Infotext: Technische Anlagen – Blockheizkraftwerk (BHKW)</a:t>
            </a:r>
          </a:p>
        </p:txBody>
      </p:sp>
      <p:sp>
        <p:nvSpPr>
          <p:cNvPr id="3" name="Inhaltsplatzhalter 2"/>
          <p:cNvSpPr>
            <a:spLocks noGrp="1"/>
          </p:cNvSpPr>
          <p:nvPr>
            <p:ph idx="1"/>
          </p:nvPr>
        </p:nvSpPr>
        <p:spPr/>
        <p:txBody>
          <a:bodyPr/>
          <a:lstStyle/>
          <a:p>
            <a:r>
              <a:rPr lang="de-DE" b="0" dirty="0">
                <a:ln w="0"/>
                <a:effectLst>
                  <a:outerShdw blurRad="38100" dist="19050" dir="2700000" algn="tl" rotWithShape="0">
                    <a:schemeClr val="dk1">
                      <a:alpha val="40000"/>
                    </a:schemeClr>
                  </a:outerShdw>
                </a:effectLst>
              </a:rPr>
              <a:t>Ein Blockheizkraftwerk (BHKW) arbeitet nach dem Prinzip der Kraft-Wärme-Kopplung (KWK). Dabei wird in der Anlage ein Brennstoff, meist Erdgas, eingesetzt, um einen Verbrennungsmotor anzutreiben. Dieser Motor erzeugt mechanische Energie, die über einen Generator in elektrische Energie umgewandelt wird. Daneben entsteht bei der Verbrennung Wärme, die genutzt werden kann. Auf diese Weise produziert ein BHKW Strom und Wärme gleichzeitig.</a:t>
            </a:r>
            <a:endParaRPr lang="de-DE" dirty="0">
              <a:solidFill>
                <a:srgbClr val="FF0000"/>
              </a:solidFill>
            </a:endParaRPr>
          </a:p>
        </p:txBody>
      </p:sp>
      <p:pic>
        <p:nvPicPr>
          <p:cNvPr id="8" name="Grafik 7" descr="Ein Bild, das draußen, Himmel, Wolke, Pflanze enthält.&#10;&#10;KI-generierte Inhalte können fehlerhaft sein.">
            <a:extLst>
              <a:ext uri="{FF2B5EF4-FFF2-40B4-BE49-F238E27FC236}">
                <a16:creationId xmlns:a16="http://schemas.microsoft.com/office/drawing/2014/main" id="{874F40AE-0424-2C49-E754-9FD9C4F8BC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9417" y="3429000"/>
            <a:ext cx="3861368" cy="2574245"/>
          </a:xfrm>
          <a:prstGeom prst="rect">
            <a:avLst/>
          </a:prstGeom>
        </p:spPr>
      </p:pic>
      <p:pic>
        <p:nvPicPr>
          <p:cNvPr id="10" name="Grafik 9" descr="Ein Bild, das Himmel, draußen, Industrie, Kraftwerk enthält.&#10;&#10;KI-generierte Inhalte können fehlerhaft sein.">
            <a:extLst>
              <a:ext uri="{FF2B5EF4-FFF2-40B4-BE49-F238E27FC236}">
                <a16:creationId xmlns:a16="http://schemas.microsoft.com/office/drawing/2014/main" id="{02982081-5B77-BB70-7043-82937CED5F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6783" y="3450227"/>
            <a:ext cx="3830485" cy="2553018"/>
          </a:xfrm>
          <a:prstGeom prst="rect">
            <a:avLst/>
          </a:prstGeom>
        </p:spPr>
      </p:pic>
      <p:sp>
        <p:nvSpPr>
          <p:cNvPr id="11" name="Textfeld 10">
            <a:extLst>
              <a:ext uri="{FF2B5EF4-FFF2-40B4-BE49-F238E27FC236}">
                <a16:creationId xmlns:a16="http://schemas.microsoft.com/office/drawing/2014/main" id="{7888ED5E-2843-6E78-2A65-C0BD7B8892F5}"/>
              </a:ext>
            </a:extLst>
          </p:cNvPr>
          <p:cNvSpPr txBox="1"/>
          <p:nvPr/>
        </p:nvSpPr>
        <p:spPr>
          <a:xfrm>
            <a:off x="9436032" y="5745910"/>
            <a:ext cx="1234249" cy="276999"/>
          </a:xfrm>
          <a:prstGeom prst="rect">
            <a:avLst/>
          </a:prstGeom>
          <a:noFill/>
        </p:spPr>
        <p:txBody>
          <a:bodyPr wrap="none" rtlCol="0">
            <a:spAutoFit/>
          </a:bodyPr>
          <a:lstStyle/>
          <a:p>
            <a:r>
              <a:rPr lang="de-DE" sz="1200" dirty="0">
                <a:solidFill>
                  <a:schemeClr val="bg1"/>
                </a:solidFill>
                <a:effectLst>
                  <a:outerShdw blurRad="38100" dist="38100" dir="2700000" algn="tl">
                    <a:srgbClr val="000000">
                      <a:alpha val="43137"/>
                    </a:srgbClr>
                  </a:outerShdw>
                </a:effectLst>
              </a:rPr>
              <a:t>Foto: EVH GmbH</a:t>
            </a:r>
          </a:p>
        </p:txBody>
      </p:sp>
      <p:sp>
        <p:nvSpPr>
          <p:cNvPr id="12" name="Textfeld 11">
            <a:extLst>
              <a:ext uri="{FF2B5EF4-FFF2-40B4-BE49-F238E27FC236}">
                <a16:creationId xmlns:a16="http://schemas.microsoft.com/office/drawing/2014/main" id="{272EDDDB-6DA4-342C-5159-6A1E672C5FDE}"/>
              </a:ext>
            </a:extLst>
          </p:cNvPr>
          <p:cNvSpPr txBox="1"/>
          <p:nvPr/>
        </p:nvSpPr>
        <p:spPr>
          <a:xfrm>
            <a:off x="4140874" y="5745910"/>
            <a:ext cx="1234249" cy="276999"/>
          </a:xfrm>
          <a:prstGeom prst="rect">
            <a:avLst/>
          </a:prstGeom>
          <a:noFill/>
        </p:spPr>
        <p:txBody>
          <a:bodyPr wrap="none" rtlCol="0">
            <a:spAutoFit/>
          </a:bodyPr>
          <a:lstStyle/>
          <a:p>
            <a:r>
              <a:rPr lang="de-DE" sz="1200" dirty="0">
                <a:solidFill>
                  <a:schemeClr val="bg1"/>
                </a:solidFill>
                <a:effectLst>
                  <a:outerShdw blurRad="38100" dist="38100" dir="2700000" algn="tl">
                    <a:srgbClr val="000000">
                      <a:alpha val="43137"/>
                    </a:srgbClr>
                  </a:outerShdw>
                </a:effectLst>
              </a:rPr>
              <a:t>Foto: EVH GmbH</a:t>
            </a:r>
          </a:p>
        </p:txBody>
      </p:sp>
      <p:sp>
        <p:nvSpPr>
          <p:cNvPr id="13" name="Textfeld 12">
            <a:extLst>
              <a:ext uri="{FF2B5EF4-FFF2-40B4-BE49-F238E27FC236}">
                <a16:creationId xmlns:a16="http://schemas.microsoft.com/office/drawing/2014/main" id="{7D049004-0CD8-3922-DB03-6060365DD43D}"/>
              </a:ext>
            </a:extLst>
          </p:cNvPr>
          <p:cNvSpPr txBox="1"/>
          <p:nvPr/>
        </p:nvSpPr>
        <p:spPr>
          <a:xfrm>
            <a:off x="1789561" y="3683019"/>
            <a:ext cx="957250" cy="461665"/>
          </a:xfrm>
          <a:prstGeom prst="rect">
            <a:avLst/>
          </a:prstGeom>
          <a:noFill/>
        </p:spPr>
        <p:txBody>
          <a:bodyPr wrap="none" rtlCol="0">
            <a:spAutoFit/>
          </a:bodyPr>
          <a:lstStyle/>
          <a:p>
            <a:r>
              <a:rPr lang="de-DE" sz="1200" dirty="0">
                <a:solidFill>
                  <a:schemeClr val="bg1"/>
                </a:solidFill>
                <a:effectLst>
                  <a:outerShdw blurRad="38100" dist="38100" dir="2700000" algn="tl">
                    <a:srgbClr val="000000">
                      <a:alpha val="43137"/>
                    </a:srgbClr>
                  </a:outerShdw>
                </a:effectLst>
              </a:rPr>
              <a:t>Kraftwerk</a:t>
            </a:r>
          </a:p>
          <a:p>
            <a:r>
              <a:rPr lang="de-DE" sz="1200" dirty="0">
                <a:solidFill>
                  <a:schemeClr val="bg1"/>
                </a:solidFill>
                <a:effectLst>
                  <a:outerShdw blurRad="38100" dist="38100" dir="2700000" algn="tl">
                    <a:srgbClr val="000000">
                      <a:alpha val="43137"/>
                    </a:srgbClr>
                  </a:outerShdw>
                </a:effectLst>
              </a:rPr>
              <a:t>Dieselstraße</a:t>
            </a:r>
          </a:p>
        </p:txBody>
      </p:sp>
      <p:sp>
        <p:nvSpPr>
          <p:cNvPr id="14" name="Textfeld 13">
            <a:extLst>
              <a:ext uri="{FF2B5EF4-FFF2-40B4-BE49-F238E27FC236}">
                <a16:creationId xmlns:a16="http://schemas.microsoft.com/office/drawing/2014/main" id="{04C414F5-5B89-DDD5-A817-86319BBDF366}"/>
              </a:ext>
            </a:extLst>
          </p:cNvPr>
          <p:cNvSpPr txBox="1"/>
          <p:nvPr/>
        </p:nvSpPr>
        <p:spPr>
          <a:xfrm>
            <a:off x="7047361" y="3683018"/>
            <a:ext cx="792396" cy="461665"/>
          </a:xfrm>
          <a:prstGeom prst="rect">
            <a:avLst/>
          </a:prstGeom>
          <a:noFill/>
        </p:spPr>
        <p:txBody>
          <a:bodyPr wrap="none" rtlCol="0">
            <a:spAutoFit/>
          </a:bodyPr>
          <a:lstStyle/>
          <a:p>
            <a:r>
              <a:rPr lang="de-DE" sz="1200" dirty="0">
                <a:solidFill>
                  <a:schemeClr val="bg1"/>
                </a:solidFill>
                <a:effectLst>
                  <a:outerShdw blurRad="38100" dist="38100" dir="2700000" algn="tl">
                    <a:srgbClr val="000000">
                      <a:alpha val="43137"/>
                    </a:srgbClr>
                  </a:outerShdw>
                </a:effectLst>
              </a:rPr>
              <a:t>Kraftwerk</a:t>
            </a:r>
          </a:p>
          <a:p>
            <a:r>
              <a:rPr lang="de-DE" sz="1200" dirty="0">
                <a:solidFill>
                  <a:schemeClr val="bg1"/>
                </a:solidFill>
                <a:effectLst>
                  <a:outerShdw blurRad="38100" dist="38100" dir="2700000" algn="tl">
                    <a:srgbClr val="000000">
                      <a:alpha val="43137"/>
                    </a:srgbClr>
                  </a:outerShdw>
                </a:effectLst>
              </a:rPr>
              <a:t>Trotha</a:t>
            </a:r>
          </a:p>
        </p:txBody>
      </p:sp>
    </p:spTree>
    <p:extLst>
      <p:ext uri="{BB962C8B-B14F-4D97-AF65-F5344CB8AC3E}">
        <p14:creationId xmlns:p14="http://schemas.microsoft.com/office/powerpoint/2010/main" val="455505639"/>
      </p:ext>
    </p:extLst>
  </p:cSld>
  <p:clrMapOvr>
    <a:masterClrMapping/>
  </p:clrMapOvr>
  <p:transition spd="slow" advClick="0">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C5718F-6417-C893-7A07-6776665970CF}"/>
            </a:ext>
          </a:extLst>
        </p:cNvPr>
        <p:cNvGrpSpPr/>
        <p:nvPr/>
      </p:nvGrpSpPr>
      <p:grpSpPr>
        <a:xfrm>
          <a:off x="0" y="0"/>
          <a:ext cx="0" cy="0"/>
          <a:chOff x="0" y="0"/>
          <a:chExt cx="0" cy="0"/>
        </a:xfrm>
      </p:grpSpPr>
      <p:sp>
        <p:nvSpPr>
          <p:cNvPr id="9" name="Titel 8">
            <a:extLst>
              <a:ext uri="{FF2B5EF4-FFF2-40B4-BE49-F238E27FC236}">
                <a16:creationId xmlns:a16="http://schemas.microsoft.com/office/drawing/2014/main" id="{3DA6A8A1-A000-2BF0-3E67-E57ABF2A412F}"/>
              </a:ext>
            </a:extLst>
          </p:cNvPr>
          <p:cNvSpPr>
            <a:spLocks noGrp="1"/>
          </p:cNvSpPr>
          <p:nvPr>
            <p:ph type="title"/>
          </p:nvPr>
        </p:nvSpPr>
        <p:spPr>
          <a:xfrm>
            <a:off x="838200" y="757236"/>
            <a:ext cx="10695039" cy="681037"/>
          </a:xfrm>
        </p:spPr>
        <p:txBody>
          <a:bodyPr>
            <a:noAutofit/>
          </a:bodyPr>
          <a:lstStyle/>
          <a:p>
            <a:r>
              <a:rPr lang="de-DE" sz="3200" dirty="0">
                <a:ln w="0"/>
                <a:effectLst>
                  <a:outerShdw blurRad="38100" dist="19050" dir="2700000" algn="tl" rotWithShape="0">
                    <a:schemeClr val="dk1">
                      <a:alpha val="40000"/>
                    </a:schemeClr>
                  </a:outerShdw>
                </a:effectLst>
              </a:rPr>
              <a:t>12. Die verschiedenen Herstellungsarten von Wasserstoff werden mit Farben bezeichnet. Welche Farben sind das?</a:t>
            </a:r>
            <a:endParaRPr lang="de-DE" sz="3200" dirty="0"/>
          </a:p>
        </p:txBody>
      </p:sp>
      <p:sp>
        <p:nvSpPr>
          <p:cNvPr id="14" name="Abgerundetes Rechteck 8">
            <a:extLst>
              <a:ext uri="{FF2B5EF4-FFF2-40B4-BE49-F238E27FC236}">
                <a16:creationId xmlns:a16="http://schemas.microsoft.com/office/drawing/2014/main" id="{B59F2496-3BD7-6DFE-7AFB-78FD2D4F95E8}"/>
              </a:ext>
            </a:extLst>
          </p:cNvPr>
          <p:cNvSpPr/>
          <p:nvPr/>
        </p:nvSpPr>
        <p:spPr>
          <a:xfrm>
            <a:off x="1044273" y="2147580"/>
            <a:ext cx="5905850" cy="687897"/>
          </a:xfrm>
          <a:prstGeom prst="roundRect">
            <a:avLst>
              <a:gd name="adj" fmla="val 43496"/>
            </a:avLst>
          </a:prstGeom>
          <a:solidFill>
            <a:schemeClr val="bg2"/>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Blau, Grün, Pink</a:t>
            </a:r>
          </a:p>
        </p:txBody>
      </p:sp>
      <p:sp>
        <p:nvSpPr>
          <p:cNvPr id="15" name="Abgerundetes Rechteck 9">
            <a:extLst>
              <a:ext uri="{FF2B5EF4-FFF2-40B4-BE49-F238E27FC236}">
                <a16:creationId xmlns:a16="http://schemas.microsoft.com/office/drawing/2014/main" id="{A71E46C7-266C-C1A8-BF61-74490BD886F7}"/>
              </a:ext>
            </a:extLst>
          </p:cNvPr>
          <p:cNvSpPr/>
          <p:nvPr/>
        </p:nvSpPr>
        <p:spPr>
          <a:xfrm>
            <a:off x="1044274" y="3432495"/>
            <a:ext cx="5905850" cy="687897"/>
          </a:xfrm>
          <a:prstGeom prst="roundRect">
            <a:avLst>
              <a:gd name="adj" fmla="val 43496"/>
            </a:avLst>
          </a:prstGeom>
          <a:solidFill>
            <a:schemeClr val="bg2"/>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Blau, Türkis, Orange</a:t>
            </a:r>
          </a:p>
        </p:txBody>
      </p:sp>
      <p:sp>
        <p:nvSpPr>
          <p:cNvPr id="16" name="Abgerundetes Rechteck 10">
            <a:extLst>
              <a:ext uri="{FF2B5EF4-FFF2-40B4-BE49-F238E27FC236}">
                <a16:creationId xmlns:a16="http://schemas.microsoft.com/office/drawing/2014/main" id="{046565AE-6B1B-489C-E2CC-E410FE23430D}"/>
              </a:ext>
            </a:extLst>
          </p:cNvPr>
          <p:cNvSpPr/>
          <p:nvPr/>
        </p:nvSpPr>
        <p:spPr>
          <a:xfrm>
            <a:off x="1044273" y="4717410"/>
            <a:ext cx="5905850" cy="687897"/>
          </a:xfrm>
          <a:prstGeom prst="roundRect">
            <a:avLst>
              <a:gd name="adj" fmla="val 43496"/>
            </a:avLst>
          </a:prstGeom>
          <a:solidFill>
            <a:schemeClr val="bg2"/>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Orange, Schwarz, Lila</a:t>
            </a:r>
          </a:p>
        </p:txBody>
      </p:sp>
      <p:sp>
        <p:nvSpPr>
          <p:cNvPr id="17" name="Abgerundetes Rechteck 7">
            <a:hlinkClick r:id="" action="ppaction://hlinkshowjump?jump=nextslide"/>
            <a:extLst>
              <a:ext uri="{FF2B5EF4-FFF2-40B4-BE49-F238E27FC236}">
                <a16:creationId xmlns:a16="http://schemas.microsoft.com/office/drawing/2014/main" id="{428C982D-161B-662B-66BA-655A5BD6E93D}"/>
              </a:ext>
            </a:extLst>
          </p:cNvPr>
          <p:cNvSpPr/>
          <p:nvPr/>
        </p:nvSpPr>
        <p:spPr>
          <a:xfrm>
            <a:off x="8524584" y="3298218"/>
            <a:ext cx="2469188" cy="956453"/>
          </a:xfrm>
          <a:prstGeom prst="roundRect">
            <a:avLst>
              <a:gd name="adj" fmla="val 37924"/>
            </a:avLst>
          </a:prstGeom>
          <a:solidFill>
            <a:srgbClr val="A7A7A8"/>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ln w="9525">
                  <a:solidFill>
                    <a:schemeClr val="bg1"/>
                  </a:solidFill>
                  <a:prstDash val="solid"/>
                </a:ln>
                <a:solidFill>
                  <a:schemeClr val="bg1"/>
                </a:solidFill>
                <a:effectLst>
                  <a:outerShdw blurRad="12700" dist="38100" dir="2700000" algn="tl" rotWithShape="0">
                    <a:schemeClr val="bg1">
                      <a:lumMod val="50000"/>
                    </a:schemeClr>
                  </a:outerShdw>
                </a:effectLst>
              </a:rPr>
              <a:t>weiter</a:t>
            </a:r>
            <a:endParaRPr lang="de-DE" sz="4000" b="1" dirty="0">
              <a:ln w="9525">
                <a:solidFill>
                  <a:schemeClr val="bg1"/>
                </a:solidFill>
                <a:prstDash val="solid"/>
              </a:ln>
              <a:solidFill>
                <a:schemeClr val="bg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800173907"/>
      </p:ext>
    </p:extLst>
  </p:cSld>
  <p:clrMapOvr>
    <a:masterClrMapping/>
  </p:clrMapOvr>
  <p:transition spd="slow" advClick="0">
    <p:fade/>
  </p:transition>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10" fill="hold"/>
                                        <p:tgtEl>
                                          <p:spTgt spid="14"/>
                                        </p:tgtEl>
                                        <p:attrNameLst>
                                          <p:attrName>fillcolor</p:attrName>
                                        </p:attrNameLst>
                                      </p:cBhvr>
                                      <p:to>
                                        <a:srgbClr val="92D050"/>
                                      </p:to>
                                    </p:animClr>
                                    <p:set>
                                      <p:cBhvr>
                                        <p:cTn id="7" dur="10" fill="hold"/>
                                        <p:tgtEl>
                                          <p:spTgt spid="14"/>
                                        </p:tgtEl>
                                        <p:attrNameLst>
                                          <p:attrName>fill.type</p:attrName>
                                        </p:attrNameLst>
                                      </p:cBhvr>
                                      <p:to>
                                        <p:strVal val="solid"/>
                                      </p:to>
                                    </p:set>
                                    <p:set>
                                      <p:cBhvr>
                                        <p:cTn id="8" dur="10" fill="hold"/>
                                        <p:tgtEl>
                                          <p:spTgt spid="14"/>
                                        </p:tgtEl>
                                        <p:attrNameLst>
                                          <p:attrName>fill.on</p:attrName>
                                        </p:attrNameLst>
                                      </p:cBhvr>
                                      <p:to>
                                        <p:strVal val="true"/>
                                      </p:to>
                                    </p:set>
                                  </p:childTnLst>
                                </p:cTn>
                              </p:par>
                              <p:par>
                                <p:cTn id="9" presetID="10"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childTnLst>
              </p:cTn>
              <p:nextCondLst>
                <p:cond evt="onClick" delay="0">
                  <p:tgtEl>
                    <p:spTgt spid="14"/>
                  </p:tgtEl>
                </p:cond>
              </p:nextCondLst>
            </p:seq>
            <p:seq concurrent="1" nextAc="seek">
              <p:cTn id="12" restart="whenNotActive" fill="hold" evtFilter="cancelBubble" nodeType="interactiveSeq">
                <p:stCondLst>
                  <p:cond evt="onClick" delay="0">
                    <p:tgtEl>
                      <p:spTgt spid="15"/>
                    </p:tgtEl>
                  </p:cond>
                </p:stCondLst>
                <p:endSync evt="end" delay="0">
                  <p:rtn val="all"/>
                </p:endSync>
                <p:childTnLst>
                  <p:par>
                    <p:cTn id="13" fill="hold">
                      <p:stCondLst>
                        <p:cond delay="0"/>
                      </p:stCondLst>
                      <p:childTnLst>
                        <p:par>
                          <p:cTn id="14" fill="hold">
                            <p:stCondLst>
                              <p:cond delay="0"/>
                            </p:stCondLst>
                            <p:childTnLst>
                              <p:par>
                                <p:cTn id="15" presetID="1" presetClass="emph" presetSubtype="2" fill="hold" nodeType="clickEffect">
                                  <p:stCondLst>
                                    <p:cond delay="0"/>
                                  </p:stCondLst>
                                  <p:childTnLst>
                                    <p:animClr clrSpc="rgb" dir="cw">
                                      <p:cBhvr>
                                        <p:cTn id="16" dur="2000" fill="hold"/>
                                        <p:tgtEl>
                                          <p:spTgt spid="15"/>
                                        </p:tgtEl>
                                        <p:attrNameLst>
                                          <p:attrName>fillcolor</p:attrName>
                                        </p:attrNameLst>
                                      </p:cBhvr>
                                      <p:to>
                                        <a:srgbClr val="FF6565"/>
                                      </p:to>
                                    </p:animClr>
                                    <p:set>
                                      <p:cBhvr>
                                        <p:cTn id="17" dur="2000" fill="hold"/>
                                        <p:tgtEl>
                                          <p:spTgt spid="15"/>
                                        </p:tgtEl>
                                        <p:attrNameLst>
                                          <p:attrName>fill.type</p:attrName>
                                        </p:attrNameLst>
                                      </p:cBhvr>
                                      <p:to>
                                        <p:strVal val="solid"/>
                                      </p:to>
                                    </p:set>
                                    <p:set>
                                      <p:cBhvr>
                                        <p:cTn id="18"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19" restart="whenNotActive" fill="hold" evtFilter="cancelBubble" nodeType="interactiveSeq">
                <p:stCondLst>
                  <p:cond evt="onClick" delay="0">
                    <p:tgtEl>
                      <p:spTgt spid="16"/>
                    </p:tgtEl>
                  </p:cond>
                </p:stCondLst>
                <p:endSync evt="end" delay="0">
                  <p:rtn val="all"/>
                </p:endSync>
                <p:childTnLst>
                  <p:par>
                    <p:cTn id="20" fill="hold">
                      <p:stCondLst>
                        <p:cond delay="0"/>
                      </p:stCondLst>
                      <p:childTnLst>
                        <p:par>
                          <p:cTn id="21" fill="hold">
                            <p:stCondLst>
                              <p:cond delay="0"/>
                            </p:stCondLst>
                            <p:childTnLst>
                              <p:par>
                                <p:cTn id="22" presetID="1" presetClass="emph" presetSubtype="2" fill="hold" nodeType="clickEffect">
                                  <p:stCondLst>
                                    <p:cond delay="0"/>
                                  </p:stCondLst>
                                  <p:childTnLst>
                                    <p:animClr clrSpc="rgb" dir="cw">
                                      <p:cBhvr>
                                        <p:cTn id="23" dur="2000" fill="hold"/>
                                        <p:tgtEl>
                                          <p:spTgt spid="16"/>
                                        </p:tgtEl>
                                        <p:attrNameLst>
                                          <p:attrName>fillcolor</p:attrName>
                                        </p:attrNameLst>
                                      </p:cBhvr>
                                      <p:to>
                                        <a:srgbClr val="FF6565"/>
                                      </p:to>
                                    </p:animClr>
                                    <p:set>
                                      <p:cBhvr>
                                        <p:cTn id="24" dur="2000" fill="hold"/>
                                        <p:tgtEl>
                                          <p:spTgt spid="16"/>
                                        </p:tgtEl>
                                        <p:attrNameLst>
                                          <p:attrName>fill.type</p:attrName>
                                        </p:attrNameLst>
                                      </p:cBhvr>
                                      <p:to>
                                        <p:strVal val="solid"/>
                                      </p:to>
                                    </p:set>
                                    <p:set>
                                      <p:cBhvr>
                                        <p:cTn id="25" dur="200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childTnLst>
        </p:cTn>
      </p:par>
    </p:tnLst>
    <p:bldLst>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9610B3-F770-B2AA-C23A-E60C28F3FF1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5EB120D-7EC0-5608-70DA-AD67B7AD3EFA}"/>
              </a:ext>
            </a:extLst>
          </p:cNvPr>
          <p:cNvSpPr>
            <a:spLocks noGrp="1"/>
          </p:cNvSpPr>
          <p:nvPr>
            <p:ph type="title"/>
          </p:nvPr>
        </p:nvSpPr>
        <p:spPr/>
        <p:txBody>
          <a:bodyPr>
            <a:normAutofit/>
          </a:bodyPr>
          <a:lstStyle/>
          <a:p>
            <a:r>
              <a:rPr lang="de-DE" sz="3200" dirty="0">
                <a:ln w="0"/>
                <a:effectLst>
                  <a:outerShdw blurRad="38100" dist="19050" dir="2700000" algn="tl" rotWithShape="0">
                    <a:schemeClr val="dk1">
                      <a:alpha val="40000"/>
                    </a:schemeClr>
                  </a:outerShdw>
                </a:effectLst>
              </a:rPr>
              <a:t>Infotext: Die Herstellungsarten von </a:t>
            </a:r>
            <a:r>
              <a:rPr lang="de-DE" sz="3200" dirty="0"/>
              <a:t>Wasserstoff</a:t>
            </a:r>
          </a:p>
        </p:txBody>
      </p:sp>
      <p:sp>
        <p:nvSpPr>
          <p:cNvPr id="3" name="Inhaltsplatzhalter 2">
            <a:extLst>
              <a:ext uri="{FF2B5EF4-FFF2-40B4-BE49-F238E27FC236}">
                <a16:creationId xmlns:a16="http://schemas.microsoft.com/office/drawing/2014/main" id="{A2DCA4F9-F16A-D9E5-EDB0-04CC2BED9868}"/>
              </a:ext>
            </a:extLst>
          </p:cNvPr>
          <p:cNvSpPr>
            <a:spLocks noGrp="1"/>
          </p:cNvSpPr>
          <p:nvPr>
            <p:ph idx="1"/>
          </p:nvPr>
        </p:nvSpPr>
        <p:spPr/>
        <p:txBody>
          <a:bodyPr>
            <a:normAutofit/>
          </a:bodyPr>
          <a:lstStyle/>
          <a:p>
            <a:r>
              <a:rPr lang="de-DE" dirty="0">
                <a:ln w="0"/>
                <a:effectLst>
                  <a:outerShdw blurRad="38100" dist="19050" dir="2700000" algn="tl" rotWithShape="0">
                    <a:schemeClr val="dk1">
                      <a:alpha val="40000"/>
                    </a:schemeClr>
                  </a:outerShdw>
                </a:effectLst>
              </a:rPr>
              <a:t>Wasserstoff als Energieträger wird oft in Farben eingeteilt, um die Herstellungsweise und damit die Umweltfreundlichkeit zu kennzeichnen. Diese Farben sind keine physikalischen Eigenschaften, sondern symbolische Begriffe:</a:t>
            </a:r>
          </a:p>
          <a:p>
            <a:pPr marL="342900" indent="-342900">
              <a:buFontTx/>
              <a:buChar char="-"/>
            </a:pPr>
            <a:r>
              <a:rPr lang="de-DE" b="1" dirty="0">
                <a:ln w="0"/>
                <a:effectLst>
                  <a:outerShdw blurRad="38100" dist="19050" dir="2700000" algn="tl" rotWithShape="0">
                    <a:schemeClr val="dk1">
                      <a:alpha val="40000"/>
                    </a:schemeClr>
                  </a:outerShdw>
                </a:effectLst>
              </a:rPr>
              <a:t>Grau</a:t>
            </a:r>
            <a:r>
              <a:rPr lang="de-DE" dirty="0">
                <a:ln w="0"/>
                <a:effectLst>
                  <a:outerShdw blurRad="38100" dist="19050" dir="2700000" algn="tl" rotWithShape="0">
                    <a:schemeClr val="dk1">
                      <a:alpha val="40000"/>
                    </a:schemeClr>
                  </a:outerShdw>
                </a:effectLst>
              </a:rPr>
              <a:t> </a:t>
            </a:r>
            <a:r>
              <a:rPr lang="de-DE" dirty="0">
                <a:ln w="0"/>
                <a:effectLst>
                  <a:outerShdw blurRad="38100" dist="19050" dir="2700000" algn="tl" rotWithShape="0">
                    <a:schemeClr val="dk1">
                      <a:alpha val="40000"/>
                    </a:schemeClr>
                  </a:outerShdw>
                </a:effectLst>
                <a:sym typeface="Wingdings" panose="05000000000000000000" pitchFamily="2" charset="2"/>
              </a:rPr>
              <a:t> Herstellung aus fossilen Brennstoffen (meist Erdgas) durch Dampfreformierung, ohne dass das entstehende Kohlenstoffdioxid (CO₂) abgeschieden oder gespeichert wird.</a:t>
            </a:r>
            <a:endParaRPr lang="de-DE" dirty="0">
              <a:ln w="0"/>
              <a:effectLst>
                <a:outerShdw blurRad="38100" dist="19050" dir="2700000" algn="tl" rotWithShape="0">
                  <a:schemeClr val="dk1">
                    <a:alpha val="40000"/>
                  </a:schemeClr>
                </a:outerShdw>
              </a:effectLst>
            </a:endParaRPr>
          </a:p>
          <a:p>
            <a:pPr marL="342900" indent="-342900">
              <a:buFontTx/>
              <a:buChar char="-"/>
            </a:pPr>
            <a:r>
              <a:rPr lang="de-DE" b="1" dirty="0">
                <a:ln w="0"/>
                <a:effectLst>
                  <a:outerShdw blurRad="38100" dist="19050" dir="2700000" algn="tl" rotWithShape="0">
                    <a:schemeClr val="dk1">
                      <a:alpha val="40000"/>
                    </a:schemeClr>
                  </a:outerShdw>
                </a:effectLst>
              </a:rPr>
              <a:t>Blau</a:t>
            </a:r>
            <a:r>
              <a:rPr lang="de-DE" dirty="0">
                <a:ln w="0"/>
                <a:effectLst>
                  <a:outerShdw blurRad="38100" dist="19050" dir="2700000" algn="tl" rotWithShape="0">
                    <a:schemeClr val="dk1">
                      <a:alpha val="40000"/>
                    </a:schemeClr>
                  </a:outerShdw>
                </a:effectLst>
              </a:rPr>
              <a:t> </a:t>
            </a:r>
            <a:r>
              <a:rPr lang="de-DE" dirty="0">
                <a:ln w="0"/>
                <a:effectLst>
                  <a:outerShdw blurRad="38100" dist="19050" dir="2700000" algn="tl" rotWithShape="0">
                    <a:schemeClr val="dk1">
                      <a:alpha val="40000"/>
                    </a:schemeClr>
                  </a:outerShdw>
                </a:effectLst>
                <a:sym typeface="Wingdings" panose="05000000000000000000" pitchFamily="2" charset="2"/>
              </a:rPr>
              <a:t> Herstellung aus fossilen Brennstoffen (meist Erdgas) durch Dampfreformierung, mit CO₂-Abscheidung und -Speicherung.</a:t>
            </a:r>
            <a:endParaRPr lang="de-DE" dirty="0">
              <a:ln w="0"/>
              <a:effectLst>
                <a:outerShdw blurRad="38100" dist="19050" dir="2700000" algn="tl" rotWithShape="0">
                  <a:schemeClr val="dk1">
                    <a:alpha val="40000"/>
                  </a:schemeClr>
                </a:outerShdw>
              </a:effectLst>
            </a:endParaRPr>
          </a:p>
          <a:p>
            <a:pPr marL="342900" indent="-342900">
              <a:buFontTx/>
              <a:buChar char="-"/>
            </a:pPr>
            <a:r>
              <a:rPr lang="de-DE" b="1" dirty="0">
                <a:ln w="0"/>
                <a:effectLst>
                  <a:outerShdw blurRad="38100" dist="19050" dir="2700000" algn="tl" rotWithShape="0">
                    <a:schemeClr val="dk1">
                      <a:alpha val="40000"/>
                    </a:schemeClr>
                  </a:outerShdw>
                </a:effectLst>
              </a:rPr>
              <a:t>Grün</a:t>
            </a:r>
            <a:r>
              <a:rPr lang="de-DE" dirty="0">
                <a:ln w="0"/>
                <a:effectLst>
                  <a:outerShdw blurRad="38100" dist="19050" dir="2700000" algn="tl" rotWithShape="0">
                    <a:schemeClr val="dk1">
                      <a:alpha val="40000"/>
                    </a:schemeClr>
                  </a:outerShdw>
                </a:effectLst>
              </a:rPr>
              <a:t> </a:t>
            </a:r>
            <a:r>
              <a:rPr lang="de-DE" dirty="0">
                <a:ln w="0"/>
                <a:effectLst>
                  <a:outerShdw blurRad="38100" dist="19050" dir="2700000" algn="tl" rotWithShape="0">
                    <a:schemeClr val="dk1">
                      <a:alpha val="40000"/>
                    </a:schemeClr>
                  </a:outerShdw>
                </a:effectLst>
                <a:sym typeface="Wingdings" panose="05000000000000000000" pitchFamily="2" charset="2"/>
              </a:rPr>
              <a:t> Herstellung durch </a:t>
            </a:r>
            <a:r>
              <a:rPr lang="de-DE" dirty="0">
                <a:ln w="0"/>
                <a:effectLst>
                  <a:outerShdw blurRad="38100" dist="19050" dir="2700000" algn="tl" rotWithShape="0">
                    <a:schemeClr val="dk1">
                      <a:alpha val="40000"/>
                    </a:schemeClr>
                  </a:outerShdw>
                </a:effectLst>
                <a:sym typeface="Wingdings" panose="05000000000000000000" pitchFamily="2" charset="2"/>
                <a:hlinkClick r:id="rId3">
                  <a:extLst>
                    <a:ext uri="{A12FA001-AC4F-418D-AE19-62706E023703}">
                      <ahyp:hlinkClr xmlns:ahyp="http://schemas.microsoft.com/office/drawing/2018/hyperlinkcolor" val="tx"/>
                    </a:ext>
                  </a:extLst>
                </a:hlinkClick>
              </a:rPr>
              <a:t>Elektrolyse</a:t>
            </a:r>
            <a:r>
              <a:rPr lang="de-DE" dirty="0">
                <a:ln w="0"/>
                <a:effectLst>
                  <a:outerShdw blurRad="38100" dist="19050" dir="2700000" algn="tl" rotWithShape="0">
                    <a:schemeClr val="dk1">
                      <a:alpha val="40000"/>
                    </a:schemeClr>
                  </a:outerShdw>
                </a:effectLst>
                <a:sym typeface="Wingdings" panose="05000000000000000000" pitchFamily="2" charset="2"/>
              </a:rPr>
              <a:t> von Wasser mit Strom aus erneuerbaren Energien (zum Beispiel Wind oder Solar).</a:t>
            </a:r>
            <a:endParaRPr lang="de-DE" dirty="0">
              <a:ln w="0"/>
              <a:effectLst>
                <a:outerShdw blurRad="38100" dist="19050" dir="2700000" algn="tl" rotWithShape="0">
                  <a:schemeClr val="dk1">
                    <a:alpha val="40000"/>
                  </a:schemeClr>
                </a:outerShdw>
              </a:effectLst>
            </a:endParaRPr>
          </a:p>
          <a:p>
            <a:pPr marL="342900" indent="-342900">
              <a:buFontTx/>
              <a:buChar char="-"/>
            </a:pPr>
            <a:r>
              <a:rPr lang="de-DE" b="1" dirty="0">
                <a:ln w="0"/>
                <a:effectLst>
                  <a:outerShdw blurRad="38100" dist="19050" dir="2700000" algn="tl" rotWithShape="0">
                    <a:schemeClr val="dk1">
                      <a:alpha val="40000"/>
                    </a:schemeClr>
                  </a:outerShdw>
                </a:effectLst>
              </a:rPr>
              <a:t>Türkis</a:t>
            </a:r>
            <a:r>
              <a:rPr lang="de-DE" dirty="0">
                <a:ln w="0"/>
                <a:effectLst>
                  <a:outerShdw blurRad="38100" dist="19050" dir="2700000" algn="tl" rotWithShape="0">
                    <a:schemeClr val="dk1">
                      <a:alpha val="40000"/>
                    </a:schemeClr>
                  </a:outerShdw>
                </a:effectLst>
              </a:rPr>
              <a:t> </a:t>
            </a:r>
            <a:r>
              <a:rPr lang="de-DE" dirty="0">
                <a:ln w="0"/>
                <a:effectLst>
                  <a:outerShdw blurRad="38100" dist="19050" dir="2700000" algn="tl" rotWithShape="0">
                    <a:schemeClr val="dk1">
                      <a:alpha val="40000"/>
                    </a:schemeClr>
                  </a:outerShdw>
                </a:effectLst>
                <a:sym typeface="Wingdings" panose="05000000000000000000" pitchFamily="2" charset="2"/>
              </a:rPr>
              <a:t> Herstellung durch </a:t>
            </a:r>
            <a:r>
              <a:rPr lang="de-DE" dirty="0">
                <a:ln w="0"/>
                <a:effectLst>
                  <a:outerShdw blurRad="38100" dist="19050" dir="2700000" algn="tl" rotWithShape="0">
                    <a:schemeClr val="dk1">
                      <a:alpha val="40000"/>
                    </a:schemeClr>
                  </a:outerShdw>
                </a:effectLst>
                <a:sym typeface="Wingdings" panose="05000000000000000000" pitchFamily="2" charset="2"/>
                <a:hlinkClick r:id="rId4">
                  <a:extLst>
                    <a:ext uri="{A12FA001-AC4F-418D-AE19-62706E023703}">
                      <ahyp:hlinkClr xmlns:ahyp="http://schemas.microsoft.com/office/drawing/2018/hyperlinkcolor" val="tx"/>
                    </a:ext>
                  </a:extLst>
                </a:hlinkClick>
              </a:rPr>
              <a:t>Methan-Pyrolyse</a:t>
            </a:r>
            <a:r>
              <a:rPr lang="de-DE" dirty="0">
                <a:ln w="0"/>
                <a:effectLst>
                  <a:outerShdw blurRad="38100" dist="19050" dir="2700000" algn="tl" rotWithShape="0">
                    <a:schemeClr val="dk1">
                      <a:alpha val="40000"/>
                    </a:schemeClr>
                  </a:outerShdw>
                </a:effectLst>
                <a:sym typeface="Wingdings" panose="05000000000000000000" pitchFamily="2" charset="2"/>
              </a:rPr>
              <a:t>. Dabei wird Erdgas (Methan) thermisch gespalten, ohne dass CO₂ entsteht – stattdessen fällt fester Kohlenstoff an.</a:t>
            </a:r>
            <a:endParaRPr lang="de-DE" dirty="0">
              <a:ln w="0"/>
              <a:effectLst>
                <a:outerShdw blurRad="38100" dist="19050" dir="2700000" algn="tl" rotWithShape="0">
                  <a:schemeClr val="dk1">
                    <a:alpha val="40000"/>
                  </a:schemeClr>
                </a:outerShdw>
              </a:effectLst>
            </a:endParaRPr>
          </a:p>
          <a:p>
            <a:pPr marL="342900" indent="-342900">
              <a:buFontTx/>
              <a:buChar char="-"/>
            </a:pPr>
            <a:r>
              <a:rPr lang="de-DE" b="1" dirty="0">
                <a:ln w="0"/>
                <a:effectLst>
                  <a:outerShdw blurRad="38100" dist="19050" dir="2700000" algn="tl" rotWithShape="0">
                    <a:schemeClr val="dk1">
                      <a:alpha val="40000"/>
                    </a:schemeClr>
                  </a:outerShdw>
                </a:effectLst>
              </a:rPr>
              <a:t>Gelb</a:t>
            </a:r>
            <a:r>
              <a:rPr lang="de-DE" dirty="0">
                <a:ln w="0"/>
                <a:effectLst>
                  <a:outerShdw blurRad="38100" dist="19050" dir="2700000" algn="tl" rotWithShape="0">
                    <a:schemeClr val="dk1">
                      <a:alpha val="40000"/>
                    </a:schemeClr>
                  </a:outerShdw>
                </a:effectLst>
              </a:rPr>
              <a:t> </a:t>
            </a:r>
            <a:r>
              <a:rPr lang="de-DE" dirty="0">
                <a:ln w="0"/>
                <a:effectLst>
                  <a:outerShdw blurRad="38100" dist="19050" dir="2700000" algn="tl" rotWithShape="0">
                    <a:schemeClr val="dk1">
                      <a:alpha val="40000"/>
                    </a:schemeClr>
                  </a:outerShdw>
                </a:effectLst>
                <a:sym typeface="Wingdings" panose="05000000000000000000" pitchFamily="2" charset="2"/>
              </a:rPr>
              <a:t> Herstellung durch Elektrolyse mit Strom aus erneuerbaren Energien, insbesondere Solarenergie.</a:t>
            </a:r>
            <a:endParaRPr lang="de-DE" dirty="0">
              <a:ln w="0"/>
              <a:effectLst>
                <a:outerShdw blurRad="38100" dist="19050" dir="2700000" algn="tl" rotWithShape="0">
                  <a:schemeClr val="dk1">
                    <a:alpha val="40000"/>
                  </a:schemeClr>
                </a:outerShdw>
              </a:effectLst>
            </a:endParaRPr>
          </a:p>
          <a:p>
            <a:pPr marL="342900" indent="-342900">
              <a:buFontTx/>
              <a:buChar char="-"/>
            </a:pPr>
            <a:r>
              <a:rPr lang="de-DE" b="1" dirty="0">
                <a:ln w="0"/>
                <a:effectLst>
                  <a:outerShdw blurRad="38100" dist="19050" dir="2700000" algn="tl" rotWithShape="0">
                    <a:schemeClr val="dk1">
                      <a:alpha val="40000"/>
                    </a:schemeClr>
                  </a:outerShdw>
                </a:effectLst>
              </a:rPr>
              <a:t>Rosa/Pink/Rot </a:t>
            </a:r>
            <a:r>
              <a:rPr lang="de-DE" dirty="0">
                <a:ln w="0"/>
                <a:effectLst>
                  <a:outerShdw blurRad="38100" dist="19050" dir="2700000" algn="tl" rotWithShape="0">
                    <a:schemeClr val="dk1">
                      <a:alpha val="40000"/>
                    </a:schemeClr>
                  </a:outerShdw>
                </a:effectLst>
                <a:sym typeface="Wingdings" panose="05000000000000000000" pitchFamily="2" charset="2"/>
              </a:rPr>
              <a:t> Herstellung durch Elektrolyse von Wasser mit Strom aus Kernenergie.</a:t>
            </a:r>
            <a:endParaRPr lang="de-DE"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139020999"/>
      </p:ext>
    </p:extLst>
  </p:cSld>
  <p:clrMapOvr>
    <a:masterClrMapping/>
  </p:clrMapOvr>
  <p:transition spd="slow" advClick="0">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200" dirty="0">
                <a:ln w="0"/>
                <a:effectLst>
                  <a:outerShdw blurRad="38100" dist="19050" dir="2700000" algn="tl" rotWithShape="0">
                    <a:schemeClr val="dk1">
                      <a:alpha val="40000"/>
                    </a:schemeClr>
                  </a:outerShdw>
                </a:effectLst>
              </a:rPr>
              <a:t>13. Wozu wird Wasserstoff verwendet?</a:t>
            </a:r>
          </a:p>
        </p:txBody>
      </p:sp>
      <p:sp>
        <p:nvSpPr>
          <p:cNvPr id="6" name="Inhaltsplatzhalter 5"/>
          <p:cNvSpPr>
            <a:spLocks noGrp="1"/>
          </p:cNvSpPr>
          <p:nvPr>
            <p:ph idx="1"/>
          </p:nvPr>
        </p:nvSpPr>
        <p:spPr/>
        <p:txBody>
          <a:bodyPr/>
          <a:lstStyle/>
          <a:p>
            <a:r>
              <a:rPr lang="de-DE" dirty="0"/>
              <a:t> </a:t>
            </a:r>
          </a:p>
        </p:txBody>
      </p:sp>
      <p:sp>
        <p:nvSpPr>
          <p:cNvPr id="3" name="Abgerundetes Rechteck 2"/>
          <p:cNvSpPr/>
          <p:nvPr/>
        </p:nvSpPr>
        <p:spPr>
          <a:xfrm>
            <a:off x="1048442" y="4717411"/>
            <a:ext cx="5905850" cy="687897"/>
          </a:xfrm>
          <a:prstGeom prst="roundRect">
            <a:avLst>
              <a:gd name="adj" fmla="val 43496"/>
            </a:avLst>
          </a:prstGeom>
          <a:solidFill>
            <a:schemeClr val="bg2"/>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Wasserstoff wird verwendet, um Feuer zu machen.</a:t>
            </a:r>
          </a:p>
        </p:txBody>
      </p:sp>
      <p:sp>
        <p:nvSpPr>
          <p:cNvPr id="4" name="Abgerundetes Rechteck 3"/>
          <p:cNvSpPr/>
          <p:nvPr/>
        </p:nvSpPr>
        <p:spPr>
          <a:xfrm>
            <a:off x="1048442" y="3432497"/>
            <a:ext cx="5905850" cy="687897"/>
          </a:xfrm>
          <a:prstGeom prst="roundRect">
            <a:avLst>
              <a:gd name="adj" fmla="val 43496"/>
            </a:avLst>
          </a:prstGeom>
          <a:solidFill>
            <a:schemeClr val="bg2"/>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Wasserstoff wird verwendet, um Eis zu schmelzen.</a:t>
            </a:r>
          </a:p>
        </p:txBody>
      </p:sp>
      <p:sp>
        <p:nvSpPr>
          <p:cNvPr id="5" name="Abgerundetes Rechteck 4"/>
          <p:cNvSpPr/>
          <p:nvPr/>
        </p:nvSpPr>
        <p:spPr>
          <a:xfrm>
            <a:off x="1048442" y="2158336"/>
            <a:ext cx="5905850" cy="687897"/>
          </a:xfrm>
          <a:prstGeom prst="roundRect">
            <a:avLst>
              <a:gd name="adj" fmla="val 43496"/>
            </a:avLst>
          </a:prstGeom>
          <a:solidFill>
            <a:schemeClr val="bg2"/>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prstMaterial="matte">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Wasserstoff wird verwendet, um Strom zu erzeugen.</a:t>
            </a:r>
          </a:p>
        </p:txBody>
      </p:sp>
      <p:sp>
        <p:nvSpPr>
          <p:cNvPr id="8" name="Abgerundetes Rechteck 7">
            <a:hlinkClick r:id="" action="ppaction://hlinkshowjump?jump=nextslide"/>
          </p:cNvPr>
          <p:cNvSpPr/>
          <p:nvPr/>
        </p:nvSpPr>
        <p:spPr>
          <a:xfrm>
            <a:off x="8524584" y="3298218"/>
            <a:ext cx="2469188" cy="956453"/>
          </a:xfrm>
          <a:prstGeom prst="roundRect">
            <a:avLst>
              <a:gd name="adj" fmla="val 37924"/>
            </a:avLst>
          </a:prstGeom>
          <a:solidFill>
            <a:srgbClr val="A7A7A8"/>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ln w="9525">
                  <a:solidFill>
                    <a:schemeClr val="bg1"/>
                  </a:solidFill>
                  <a:prstDash val="solid"/>
                </a:ln>
                <a:solidFill>
                  <a:schemeClr val="bg1"/>
                </a:solidFill>
                <a:effectLst>
                  <a:outerShdw blurRad="12700" dist="38100" dir="2700000" algn="tl" rotWithShape="0">
                    <a:schemeClr val="bg1">
                      <a:lumMod val="50000"/>
                    </a:schemeClr>
                  </a:outerShdw>
                </a:effectLst>
              </a:rPr>
              <a:t>weiter</a:t>
            </a:r>
            <a:endParaRPr lang="de-DE" sz="4000" b="1" dirty="0">
              <a:ln w="9525">
                <a:solidFill>
                  <a:schemeClr val="bg1"/>
                </a:solidFill>
                <a:prstDash val="solid"/>
              </a:ln>
              <a:solidFill>
                <a:schemeClr val="bg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136932003"/>
      </p:ext>
    </p:extLst>
  </p:cSld>
  <p:clrMapOvr>
    <a:masterClrMapping/>
  </p:clrMapOvr>
  <p:transition spd="slow" advClick="0">
    <p:fade/>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3"/>
                                        </p:tgtEl>
                                        <p:attrNameLst>
                                          <p:attrName>fillcolor</p:attrName>
                                        </p:attrNameLst>
                                      </p:cBhvr>
                                      <p:to>
                                        <a:srgbClr val="FF6565"/>
                                      </p:to>
                                    </p:animClr>
                                    <p:set>
                                      <p:cBhvr>
                                        <p:cTn id="7" dur="2000" fill="hold"/>
                                        <p:tgtEl>
                                          <p:spTgt spid="3"/>
                                        </p:tgtEl>
                                        <p:attrNameLst>
                                          <p:attrName>fill.type</p:attrName>
                                        </p:attrNameLst>
                                      </p:cBhvr>
                                      <p:to>
                                        <p:strVal val="solid"/>
                                      </p:to>
                                    </p:set>
                                    <p:set>
                                      <p:cBhvr>
                                        <p:cTn id="8"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4"/>
                                        </p:tgtEl>
                                        <p:attrNameLst>
                                          <p:attrName>fillcolor</p:attrName>
                                        </p:attrNameLst>
                                      </p:cBhvr>
                                      <p:to>
                                        <a:srgbClr val="FF6565"/>
                                      </p:to>
                                    </p:animClr>
                                    <p:set>
                                      <p:cBhvr>
                                        <p:cTn id="14" dur="2000" fill="hold"/>
                                        <p:tgtEl>
                                          <p:spTgt spid="4"/>
                                        </p:tgtEl>
                                        <p:attrNameLst>
                                          <p:attrName>fill.type</p:attrName>
                                        </p:attrNameLst>
                                      </p:cBhvr>
                                      <p:to>
                                        <p:strVal val="solid"/>
                                      </p:to>
                                    </p:set>
                                    <p:set>
                                      <p:cBhvr>
                                        <p:cTn id="15"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16" restart="whenNotActive" fill="hold" evtFilter="cancelBubble" nodeType="interactiveSeq">
                <p:stCondLst>
                  <p:cond evt="onClick" delay="0">
                    <p:tgtEl>
                      <p:spTgt spid="5"/>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10" fill="hold"/>
                                        <p:tgtEl>
                                          <p:spTgt spid="5"/>
                                        </p:tgtEl>
                                        <p:attrNameLst>
                                          <p:attrName>fillcolor</p:attrName>
                                        </p:attrNameLst>
                                      </p:cBhvr>
                                      <p:to>
                                        <a:srgbClr val="92D050"/>
                                      </p:to>
                                    </p:animClr>
                                    <p:set>
                                      <p:cBhvr>
                                        <p:cTn id="21" dur="10" fill="hold"/>
                                        <p:tgtEl>
                                          <p:spTgt spid="5"/>
                                        </p:tgtEl>
                                        <p:attrNameLst>
                                          <p:attrName>fill.type</p:attrName>
                                        </p:attrNameLst>
                                      </p:cBhvr>
                                      <p:to>
                                        <p:strVal val="solid"/>
                                      </p:to>
                                    </p:set>
                                    <p:set>
                                      <p:cBhvr>
                                        <p:cTn id="22" dur="10" fill="hold"/>
                                        <p:tgtEl>
                                          <p:spTgt spid="5"/>
                                        </p:tgtEl>
                                        <p:attrNameLst>
                                          <p:attrName>fill.on</p:attrName>
                                        </p:attrNameLst>
                                      </p:cBhvr>
                                      <p:to>
                                        <p:strVal val="true"/>
                                      </p:to>
                                    </p:se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nextCondLst>
                <p:cond evt="onClick" delay="0">
                  <p:tgtEl>
                    <p:spTgt spid="5"/>
                  </p:tgtEl>
                </p:cond>
              </p:nextCondLst>
            </p:seq>
          </p:childTnLst>
        </p:cTn>
      </p:par>
    </p:tnLst>
    <p:bldLst>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200" dirty="0">
                <a:ln w="0"/>
                <a:effectLst>
                  <a:outerShdw blurRad="38100" dist="19050" dir="2700000" algn="tl" rotWithShape="0">
                    <a:schemeClr val="dk1">
                      <a:alpha val="40000"/>
                    </a:schemeClr>
                  </a:outerShdw>
                </a:effectLst>
              </a:rPr>
              <a:t>Infotext: Die Verwendung von Wasserstoff</a:t>
            </a:r>
          </a:p>
        </p:txBody>
      </p:sp>
      <p:sp>
        <p:nvSpPr>
          <p:cNvPr id="4" name="Inhaltsplatzhalter 3"/>
          <p:cNvSpPr>
            <a:spLocks noGrp="1"/>
          </p:cNvSpPr>
          <p:nvPr>
            <p:ph idx="1"/>
          </p:nvPr>
        </p:nvSpPr>
        <p:spPr/>
        <p:txBody>
          <a:bodyPr/>
          <a:lstStyle/>
          <a:p>
            <a:r>
              <a:rPr lang="de-DE" dirty="0"/>
              <a:t>Wasserstoff wird als vielseitiger Energieträger und Rohstoff genutzt. </a:t>
            </a:r>
          </a:p>
          <a:p>
            <a:r>
              <a:rPr lang="de-DE" dirty="0"/>
              <a:t>Er dient in Brennstoffzellen zur emissionsfreien Stromerzeugung für Fahrzeuge und als Speicher für erneuerbare Energie. In der Industrie ist er wichtig für die Herstellung von Ammoniak, Methanol und für die Entschwefelung in Raffinerien. Zudem ersetzt er Kohle in der Stahlproduktion, um Emissionen zu senken. Weitere Anwendungen sind die Wärmeversorgung, Raketenantriebe sowie die Herstellung synthetischer Kraftstoffe – eine Schlüsselrolle für die Energiewende.</a:t>
            </a:r>
          </a:p>
        </p:txBody>
      </p:sp>
    </p:spTree>
    <p:extLst>
      <p:ext uri="{BB962C8B-B14F-4D97-AF65-F5344CB8AC3E}">
        <p14:creationId xmlns:p14="http://schemas.microsoft.com/office/powerpoint/2010/main" val="2762995278"/>
      </p:ext>
    </p:extLst>
  </p:cSld>
  <p:clrMapOvr>
    <a:masterClrMapping/>
  </p:clrMapOvr>
  <p:transition spd="slow" advClick="0">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D0248B-AB26-3807-F78C-E3B9823953B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B2605D8-133B-F028-E0BE-10C618C2AE3A}"/>
              </a:ext>
            </a:extLst>
          </p:cNvPr>
          <p:cNvSpPr>
            <a:spLocks noGrp="1"/>
          </p:cNvSpPr>
          <p:nvPr>
            <p:ph type="title"/>
          </p:nvPr>
        </p:nvSpPr>
        <p:spPr/>
        <p:txBody>
          <a:bodyPr>
            <a:normAutofit/>
          </a:bodyPr>
          <a:lstStyle/>
          <a:p>
            <a:r>
              <a:rPr lang="de-DE" sz="3200" dirty="0">
                <a:ln w="0"/>
                <a:effectLst>
                  <a:outerShdw blurRad="38100" dist="19050" dir="2700000" algn="tl" rotWithShape="0">
                    <a:schemeClr val="dk1">
                      <a:alpha val="40000"/>
                    </a:schemeClr>
                  </a:outerShdw>
                </a:effectLst>
              </a:rPr>
              <a:t>14. Was beinhaltet das Themengebiet „Bodenschutz“?</a:t>
            </a:r>
          </a:p>
        </p:txBody>
      </p:sp>
      <p:sp>
        <p:nvSpPr>
          <p:cNvPr id="6" name="Inhaltsplatzhalter 5">
            <a:extLst>
              <a:ext uri="{FF2B5EF4-FFF2-40B4-BE49-F238E27FC236}">
                <a16:creationId xmlns:a16="http://schemas.microsoft.com/office/drawing/2014/main" id="{C7CE7D7C-A889-3E67-98FC-2794DD36F563}"/>
              </a:ext>
            </a:extLst>
          </p:cNvPr>
          <p:cNvSpPr>
            <a:spLocks noGrp="1"/>
          </p:cNvSpPr>
          <p:nvPr>
            <p:ph idx="1"/>
          </p:nvPr>
        </p:nvSpPr>
        <p:spPr/>
        <p:txBody>
          <a:bodyPr/>
          <a:lstStyle/>
          <a:p>
            <a:r>
              <a:rPr lang="de-DE" dirty="0"/>
              <a:t> </a:t>
            </a:r>
          </a:p>
        </p:txBody>
      </p:sp>
      <p:sp>
        <p:nvSpPr>
          <p:cNvPr id="3" name="Abgerundetes Rechteck 2">
            <a:extLst>
              <a:ext uri="{FF2B5EF4-FFF2-40B4-BE49-F238E27FC236}">
                <a16:creationId xmlns:a16="http://schemas.microsoft.com/office/drawing/2014/main" id="{5764FCDA-6E26-DD8F-4846-5B769BE11845}"/>
              </a:ext>
            </a:extLst>
          </p:cNvPr>
          <p:cNvSpPr/>
          <p:nvPr/>
        </p:nvSpPr>
        <p:spPr>
          <a:xfrm>
            <a:off x="1048442" y="4717411"/>
            <a:ext cx="5905850" cy="687897"/>
          </a:xfrm>
          <a:prstGeom prst="roundRect">
            <a:avLst>
              <a:gd name="adj" fmla="val 43496"/>
            </a:avLst>
          </a:prstGeom>
          <a:solidFill>
            <a:schemeClr val="bg2"/>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Die Nutzung des Bodens durch Landwirte.</a:t>
            </a:r>
          </a:p>
        </p:txBody>
      </p:sp>
      <p:sp>
        <p:nvSpPr>
          <p:cNvPr id="4" name="Abgerundetes Rechteck 3">
            <a:extLst>
              <a:ext uri="{FF2B5EF4-FFF2-40B4-BE49-F238E27FC236}">
                <a16:creationId xmlns:a16="http://schemas.microsoft.com/office/drawing/2014/main" id="{8CE9578A-B4FB-110A-9D93-89204E5E8881}"/>
              </a:ext>
            </a:extLst>
          </p:cNvPr>
          <p:cNvSpPr/>
          <p:nvPr/>
        </p:nvSpPr>
        <p:spPr>
          <a:xfrm>
            <a:off x="1048442" y="3432497"/>
            <a:ext cx="5905850" cy="687897"/>
          </a:xfrm>
          <a:prstGeom prst="roundRect">
            <a:avLst>
              <a:gd name="adj" fmla="val 43496"/>
            </a:avLst>
          </a:prstGeom>
          <a:solidFill>
            <a:schemeClr val="bg2"/>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Die Dokumentation von Bodenveränderungen für Statistiken.</a:t>
            </a:r>
          </a:p>
        </p:txBody>
      </p:sp>
      <p:sp>
        <p:nvSpPr>
          <p:cNvPr id="5" name="Abgerundetes Rechteck 4">
            <a:extLst>
              <a:ext uri="{FF2B5EF4-FFF2-40B4-BE49-F238E27FC236}">
                <a16:creationId xmlns:a16="http://schemas.microsoft.com/office/drawing/2014/main" id="{A54E2E24-A87B-FDE4-B94D-9E7E751B0F20}"/>
              </a:ext>
            </a:extLst>
          </p:cNvPr>
          <p:cNvSpPr/>
          <p:nvPr/>
        </p:nvSpPr>
        <p:spPr>
          <a:xfrm>
            <a:off x="1048442" y="2158336"/>
            <a:ext cx="5905850" cy="687897"/>
          </a:xfrm>
          <a:prstGeom prst="roundRect">
            <a:avLst>
              <a:gd name="adj" fmla="val 43496"/>
            </a:avLst>
          </a:prstGeom>
          <a:solidFill>
            <a:schemeClr val="bg2"/>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prstMaterial="matte">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Die nachhaltige Sicherung und Wiederherstellung  von Bodenfunktionen.</a:t>
            </a:r>
          </a:p>
        </p:txBody>
      </p:sp>
      <p:sp>
        <p:nvSpPr>
          <p:cNvPr id="8" name="Abgerundetes Rechteck 7">
            <a:hlinkClick r:id="" action="ppaction://hlinkshowjump?jump=nextslide"/>
            <a:extLst>
              <a:ext uri="{FF2B5EF4-FFF2-40B4-BE49-F238E27FC236}">
                <a16:creationId xmlns:a16="http://schemas.microsoft.com/office/drawing/2014/main" id="{F58AB1EB-9524-C229-2239-B6E5B802950B}"/>
              </a:ext>
            </a:extLst>
          </p:cNvPr>
          <p:cNvSpPr/>
          <p:nvPr/>
        </p:nvSpPr>
        <p:spPr>
          <a:xfrm>
            <a:off x="8524584" y="3298218"/>
            <a:ext cx="2469188" cy="956453"/>
          </a:xfrm>
          <a:prstGeom prst="roundRect">
            <a:avLst>
              <a:gd name="adj" fmla="val 37924"/>
            </a:avLst>
          </a:prstGeom>
          <a:solidFill>
            <a:srgbClr val="A7A7A8"/>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ln w="9525">
                  <a:solidFill>
                    <a:schemeClr val="bg1"/>
                  </a:solidFill>
                  <a:prstDash val="solid"/>
                </a:ln>
                <a:solidFill>
                  <a:schemeClr val="bg1"/>
                </a:solidFill>
                <a:effectLst>
                  <a:outerShdw blurRad="12700" dist="38100" dir="2700000" algn="tl" rotWithShape="0">
                    <a:schemeClr val="bg1">
                      <a:lumMod val="50000"/>
                    </a:schemeClr>
                  </a:outerShdw>
                </a:effectLst>
              </a:rPr>
              <a:t>weiter</a:t>
            </a:r>
            <a:endParaRPr lang="de-DE" sz="4000" b="1" dirty="0">
              <a:ln w="9525">
                <a:solidFill>
                  <a:schemeClr val="bg1"/>
                </a:solidFill>
                <a:prstDash val="solid"/>
              </a:ln>
              <a:solidFill>
                <a:schemeClr val="bg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51143511"/>
      </p:ext>
    </p:extLst>
  </p:cSld>
  <p:clrMapOvr>
    <a:masterClrMapping/>
  </p:clrMapOvr>
  <p:transition spd="slow" advClick="0">
    <p:fade/>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3"/>
                                        </p:tgtEl>
                                        <p:attrNameLst>
                                          <p:attrName>fillcolor</p:attrName>
                                        </p:attrNameLst>
                                      </p:cBhvr>
                                      <p:to>
                                        <a:srgbClr val="FF6565"/>
                                      </p:to>
                                    </p:animClr>
                                    <p:set>
                                      <p:cBhvr>
                                        <p:cTn id="7" dur="2000" fill="hold"/>
                                        <p:tgtEl>
                                          <p:spTgt spid="3"/>
                                        </p:tgtEl>
                                        <p:attrNameLst>
                                          <p:attrName>fill.type</p:attrName>
                                        </p:attrNameLst>
                                      </p:cBhvr>
                                      <p:to>
                                        <p:strVal val="solid"/>
                                      </p:to>
                                    </p:set>
                                    <p:set>
                                      <p:cBhvr>
                                        <p:cTn id="8"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4"/>
                                        </p:tgtEl>
                                        <p:attrNameLst>
                                          <p:attrName>fillcolor</p:attrName>
                                        </p:attrNameLst>
                                      </p:cBhvr>
                                      <p:to>
                                        <a:srgbClr val="FF6565"/>
                                      </p:to>
                                    </p:animClr>
                                    <p:set>
                                      <p:cBhvr>
                                        <p:cTn id="14" dur="2000" fill="hold"/>
                                        <p:tgtEl>
                                          <p:spTgt spid="4"/>
                                        </p:tgtEl>
                                        <p:attrNameLst>
                                          <p:attrName>fill.type</p:attrName>
                                        </p:attrNameLst>
                                      </p:cBhvr>
                                      <p:to>
                                        <p:strVal val="solid"/>
                                      </p:to>
                                    </p:set>
                                    <p:set>
                                      <p:cBhvr>
                                        <p:cTn id="15"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16" restart="whenNotActive" fill="hold" evtFilter="cancelBubble" nodeType="interactiveSeq">
                <p:stCondLst>
                  <p:cond evt="onClick" delay="0">
                    <p:tgtEl>
                      <p:spTgt spid="5"/>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10" fill="hold"/>
                                        <p:tgtEl>
                                          <p:spTgt spid="5"/>
                                        </p:tgtEl>
                                        <p:attrNameLst>
                                          <p:attrName>fillcolor</p:attrName>
                                        </p:attrNameLst>
                                      </p:cBhvr>
                                      <p:to>
                                        <a:srgbClr val="92D050"/>
                                      </p:to>
                                    </p:animClr>
                                    <p:set>
                                      <p:cBhvr>
                                        <p:cTn id="21" dur="10" fill="hold"/>
                                        <p:tgtEl>
                                          <p:spTgt spid="5"/>
                                        </p:tgtEl>
                                        <p:attrNameLst>
                                          <p:attrName>fill.type</p:attrName>
                                        </p:attrNameLst>
                                      </p:cBhvr>
                                      <p:to>
                                        <p:strVal val="solid"/>
                                      </p:to>
                                    </p:set>
                                    <p:set>
                                      <p:cBhvr>
                                        <p:cTn id="22" dur="10" fill="hold"/>
                                        <p:tgtEl>
                                          <p:spTgt spid="5"/>
                                        </p:tgtEl>
                                        <p:attrNameLst>
                                          <p:attrName>fill.on</p:attrName>
                                        </p:attrNameLst>
                                      </p:cBhvr>
                                      <p:to>
                                        <p:strVal val="true"/>
                                      </p:to>
                                    </p:se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nextCondLst>
                <p:cond evt="onClick" delay="0">
                  <p:tgtEl>
                    <p:spTgt spid="5"/>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3F1D25-4BB2-5A26-0665-EC24D3F6380C}"/>
              </a:ext>
            </a:extLst>
          </p:cNvPr>
          <p:cNvSpPr>
            <a:spLocks noGrp="1"/>
          </p:cNvSpPr>
          <p:nvPr>
            <p:ph type="title"/>
          </p:nvPr>
        </p:nvSpPr>
        <p:spPr/>
        <p:txBody>
          <a:bodyPr>
            <a:normAutofit/>
          </a:bodyPr>
          <a:lstStyle/>
          <a:p>
            <a:r>
              <a:rPr lang="de-DE" sz="3200" dirty="0">
                <a:ln w="0"/>
                <a:effectLst>
                  <a:outerShdw blurRad="38100" dist="19050" dir="2700000" algn="tl" rotWithShape="0">
                    <a:schemeClr val="dk1">
                      <a:alpha val="40000"/>
                    </a:schemeClr>
                  </a:outerShdw>
                </a:effectLst>
              </a:rPr>
              <a:t>Infotext: Erneuerbare Energiequellen</a:t>
            </a:r>
            <a:endParaRPr lang="de-DE" sz="3200" dirty="0"/>
          </a:p>
        </p:txBody>
      </p:sp>
      <p:sp>
        <p:nvSpPr>
          <p:cNvPr id="3" name="Inhaltsplatzhalter 2">
            <a:extLst>
              <a:ext uri="{FF2B5EF4-FFF2-40B4-BE49-F238E27FC236}">
                <a16:creationId xmlns:a16="http://schemas.microsoft.com/office/drawing/2014/main" id="{FEEAF31B-5361-BE6F-3F30-37F092C5CB51}"/>
              </a:ext>
            </a:extLst>
          </p:cNvPr>
          <p:cNvSpPr>
            <a:spLocks noGrp="1"/>
          </p:cNvSpPr>
          <p:nvPr>
            <p:ph idx="1"/>
          </p:nvPr>
        </p:nvSpPr>
        <p:spPr/>
        <p:txBody>
          <a:bodyPr/>
          <a:lstStyle/>
          <a:p>
            <a:r>
              <a:rPr lang="de-DE" dirty="0">
                <a:ln w="0"/>
                <a:effectLst>
                  <a:outerShdw blurRad="38100" dist="19050" dir="2700000" algn="tl" rotWithShape="0">
                    <a:schemeClr val="dk1">
                      <a:alpha val="40000"/>
                    </a:schemeClr>
                  </a:outerShdw>
                </a:effectLst>
              </a:rPr>
              <a:t>Von diesen drei Beispielen ist nur das Biogas eine </a:t>
            </a:r>
            <a:r>
              <a:rPr lang="de-DE" dirty="0">
                <a:ln w="0"/>
                <a:effectLst>
                  <a:outerShdw blurRad="38100" dist="19050" dir="2700000" algn="tl" rotWithShape="0">
                    <a:schemeClr val="dk1">
                      <a:alpha val="40000"/>
                    </a:schemeClr>
                  </a:outerShdw>
                </a:effectLst>
                <a:hlinkClick r:id="rId3">
                  <a:extLst>
                    <a:ext uri="{A12FA001-AC4F-418D-AE19-62706E023703}">
                      <ahyp:hlinkClr xmlns:ahyp="http://schemas.microsoft.com/office/drawing/2018/hyperlinkcolor" val="tx"/>
                    </a:ext>
                  </a:extLst>
                </a:hlinkClick>
              </a:rPr>
              <a:t>erneuerbare Energiequelle</a:t>
            </a:r>
            <a:r>
              <a:rPr lang="de-DE" dirty="0">
                <a:ln w="0"/>
                <a:effectLst>
                  <a:outerShdw blurRad="38100" dist="19050" dir="2700000" algn="tl" rotWithShape="0">
                    <a:schemeClr val="dk1">
                      <a:alpha val="40000"/>
                    </a:schemeClr>
                  </a:outerShdw>
                </a:effectLst>
              </a:rPr>
              <a:t>, da es nicht wie bei der Kohle oder dem Uran begrenzte Bestände unter der Erde gibt. Uran und Kohle sind somit fossile Energiequellen. Biogas kann im Gegensatz zu den fossilen Brennstoffen aus pflanzlichen Resten gewonnen werden und ist somit nicht direkt endlich, also erneuerbar. </a:t>
            </a:r>
          </a:p>
        </p:txBody>
      </p:sp>
      <p:pic>
        <p:nvPicPr>
          <p:cNvPr id="9" name="Grafik 8" descr="Ein Bild, das draußen, Säugetier, Gras, Himmel enthält.&#10;&#10;KI-generierte Inhalte können fehlerhaft sein.">
            <a:extLst>
              <a:ext uri="{FF2B5EF4-FFF2-40B4-BE49-F238E27FC236}">
                <a16:creationId xmlns:a16="http://schemas.microsoft.com/office/drawing/2014/main" id="{44024E4E-1BDB-7221-DA64-841EC69184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55744" y="2848411"/>
            <a:ext cx="4680511" cy="3119122"/>
          </a:xfrm>
          <a:prstGeom prst="rect">
            <a:avLst/>
          </a:prstGeom>
        </p:spPr>
      </p:pic>
      <p:sp>
        <p:nvSpPr>
          <p:cNvPr id="10" name="Textfeld 9">
            <a:extLst>
              <a:ext uri="{FF2B5EF4-FFF2-40B4-BE49-F238E27FC236}">
                <a16:creationId xmlns:a16="http://schemas.microsoft.com/office/drawing/2014/main" id="{5C809985-86B5-4621-AAF3-7BA652D5D769}"/>
              </a:ext>
            </a:extLst>
          </p:cNvPr>
          <p:cNvSpPr txBox="1"/>
          <p:nvPr/>
        </p:nvSpPr>
        <p:spPr>
          <a:xfrm>
            <a:off x="7446888" y="5710198"/>
            <a:ext cx="1168625" cy="276999"/>
          </a:xfrm>
          <a:prstGeom prst="rect">
            <a:avLst/>
          </a:prstGeom>
          <a:noFill/>
        </p:spPr>
        <p:txBody>
          <a:bodyPr wrap="square" rtlCol="0">
            <a:spAutoFit/>
          </a:bodyPr>
          <a:lstStyle/>
          <a:p>
            <a:r>
              <a:rPr lang="de-DE" sz="1200" dirty="0">
                <a:solidFill>
                  <a:schemeClr val="bg1"/>
                </a:solidFill>
                <a:effectLst>
                  <a:outerShdw blurRad="38100" dist="38100" dir="2700000" algn="tl">
                    <a:srgbClr val="000000">
                      <a:alpha val="43137"/>
                    </a:srgbClr>
                  </a:outerShdw>
                </a:effectLst>
              </a:rPr>
              <a:t>Foto: pixabay</a:t>
            </a:r>
          </a:p>
        </p:txBody>
      </p:sp>
    </p:spTree>
    <p:extLst>
      <p:ext uri="{BB962C8B-B14F-4D97-AF65-F5344CB8AC3E}">
        <p14:creationId xmlns:p14="http://schemas.microsoft.com/office/powerpoint/2010/main" val="1782419562"/>
      </p:ext>
    </p:extLst>
  </p:cSld>
  <p:clrMapOvr>
    <a:masterClrMapping/>
  </p:clrMapOvr>
  <p:transition spd="slow" advClick="0">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2F008A-948D-3608-79A0-030301A5D06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C4192D3-684B-F34F-B408-19B98C959775}"/>
              </a:ext>
            </a:extLst>
          </p:cNvPr>
          <p:cNvSpPr>
            <a:spLocks noGrp="1"/>
          </p:cNvSpPr>
          <p:nvPr>
            <p:ph type="title"/>
          </p:nvPr>
        </p:nvSpPr>
        <p:spPr/>
        <p:txBody>
          <a:bodyPr>
            <a:normAutofit/>
          </a:bodyPr>
          <a:lstStyle/>
          <a:p>
            <a:r>
              <a:rPr lang="de-DE" sz="3200" dirty="0">
                <a:ln w="0"/>
                <a:effectLst>
                  <a:outerShdw blurRad="38100" dist="19050" dir="2700000" algn="tl" rotWithShape="0">
                    <a:schemeClr val="dk1">
                      <a:alpha val="40000"/>
                    </a:schemeClr>
                  </a:outerShdw>
                </a:effectLst>
              </a:rPr>
              <a:t>Infotext: Inhalte des Bodenschutzes</a:t>
            </a:r>
          </a:p>
        </p:txBody>
      </p:sp>
      <p:sp>
        <p:nvSpPr>
          <p:cNvPr id="4" name="Inhaltsplatzhalter 3">
            <a:extLst>
              <a:ext uri="{FF2B5EF4-FFF2-40B4-BE49-F238E27FC236}">
                <a16:creationId xmlns:a16="http://schemas.microsoft.com/office/drawing/2014/main" id="{F66344A6-AC0C-7E66-7A1A-2AC6BFE59ACE}"/>
              </a:ext>
            </a:extLst>
          </p:cNvPr>
          <p:cNvSpPr>
            <a:spLocks noGrp="1"/>
          </p:cNvSpPr>
          <p:nvPr>
            <p:ph idx="1"/>
          </p:nvPr>
        </p:nvSpPr>
        <p:spPr/>
        <p:txBody>
          <a:bodyPr/>
          <a:lstStyle/>
          <a:p>
            <a:r>
              <a:rPr lang="de-DE" b="0" dirty="0">
                <a:ln w="0"/>
                <a:effectLst>
                  <a:outerShdw blurRad="38100" dist="19050" dir="2700000" algn="tl" rotWithShape="0">
                    <a:schemeClr val="dk1">
                      <a:alpha val="40000"/>
                    </a:schemeClr>
                  </a:outerShdw>
                </a:effectLst>
              </a:rPr>
              <a:t>Das Thema Bodenschutz umfasst Maßnahmen und Strategien zum Erhalt, zur Wiederherstellung und zur nachhaltigen Nutzung von Böden. Böden sind eine zentrale Ressource für Landwirtschaft, Wasserhaushalt, Biodiversität und Klimaschutz. </a:t>
            </a:r>
          </a:p>
          <a:p>
            <a:endParaRPr lang="de-DE" b="0" dirty="0">
              <a:ln w="0"/>
              <a:effectLst>
                <a:outerShdw blurRad="38100" dist="19050" dir="2700000" algn="tl" rotWithShape="0">
                  <a:schemeClr val="dk1">
                    <a:alpha val="40000"/>
                  </a:schemeClr>
                </a:outerShdw>
              </a:effectLst>
            </a:endParaRPr>
          </a:p>
          <a:p>
            <a:r>
              <a:rPr lang="de-DE" b="1" dirty="0">
                <a:ln w="0"/>
                <a:effectLst>
                  <a:outerShdw blurRad="38100" dist="19050" dir="2700000" algn="tl" rotWithShape="0">
                    <a:schemeClr val="dk1">
                      <a:alpha val="40000"/>
                    </a:schemeClr>
                  </a:outerShdw>
                </a:effectLst>
              </a:rPr>
              <a:t>Ziele des Bodenschutzes</a:t>
            </a:r>
            <a:r>
              <a:rPr lang="de-DE" sz="2400" b="1" dirty="0">
                <a:ln w="0"/>
                <a:effectLst>
                  <a:outerShdw blurRad="38100" dist="19050" dir="2700000" algn="tl" rotWithShape="0">
                    <a:schemeClr val="dk1">
                      <a:alpha val="40000"/>
                    </a:schemeClr>
                  </a:outerShdw>
                </a:effectLst>
              </a:rPr>
              <a:t>:</a:t>
            </a:r>
            <a:endParaRPr lang="de-DE" b="1" dirty="0">
              <a:ln w="0"/>
              <a:effectLst>
                <a:outerShdw blurRad="38100" dist="19050" dir="2700000" algn="tl" rotWithShape="0">
                  <a:schemeClr val="dk1">
                    <a:alpha val="40000"/>
                  </a:schemeClr>
                </a:outerShdw>
              </a:effectLst>
            </a:endParaRPr>
          </a:p>
          <a:p>
            <a:pPr marL="342900" indent="-342900">
              <a:buFont typeface="Arial" panose="020B0604020202020204" pitchFamily="34" charset="0"/>
              <a:buChar char="•"/>
            </a:pPr>
            <a:r>
              <a:rPr lang="de-DE" b="0" dirty="0">
                <a:ln w="0"/>
                <a:effectLst>
                  <a:outerShdw blurRad="38100" dist="19050" dir="2700000" algn="tl" rotWithShape="0">
                    <a:schemeClr val="dk1">
                      <a:alpha val="40000"/>
                    </a:schemeClr>
                  </a:outerShdw>
                </a:effectLst>
              </a:rPr>
              <a:t>Erhalt der Bodenfruchtbarkeit</a:t>
            </a:r>
          </a:p>
          <a:p>
            <a:pPr marL="342900" indent="-342900">
              <a:buFont typeface="Arial" panose="020B0604020202020204" pitchFamily="34" charset="0"/>
              <a:buChar char="•"/>
            </a:pPr>
            <a:r>
              <a:rPr lang="de-DE" b="0" dirty="0">
                <a:ln w="0"/>
                <a:effectLst>
                  <a:outerShdw blurRad="38100" dist="19050" dir="2700000" algn="tl" rotWithShape="0">
                    <a:schemeClr val="dk1">
                      <a:alpha val="40000"/>
                    </a:schemeClr>
                  </a:outerShdw>
                </a:effectLst>
              </a:rPr>
              <a:t>Vermeidung von Erosion und Verdichtung</a:t>
            </a:r>
          </a:p>
          <a:p>
            <a:pPr marL="342900" indent="-342900">
              <a:buFont typeface="Arial" panose="020B0604020202020204" pitchFamily="34" charset="0"/>
              <a:buChar char="•"/>
            </a:pPr>
            <a:r>
              <a:rPr lang="de-DE" b="0" dirty="0">
                <a:ln w="0"/>
                <a:effectLst>
                  <a:outerShdw blurRad="38100" dist="19050" dir="2700000" algn="tl" rotWithShape="0">
                    <a:schemeClr val="dk1">
                      <a:alpha val="40000"/>
                    </a:schemeClr>
                  </a:outerShdw>
                </a:effectLst>
              </a:rPr>
              <a:t>Schutz vor Schadstoffeinträgen</a:t>
            </a:r>
          </a:p>
          <a:p>
            <a:pPr marL="342900" indent="-342900">
              <a:buFont typeface="Arial" panose="020B0604020202020204" pitchFamily="34" charset="0"/>
              <a:buChar char="•"/>
            </a:pPr>
            <a:r>
              <a:rPr lang="de-DE" b="0" dirty="0">
                <a:ln w="0"/>
                <a:effectLst>
                  <a:outerShdw blurRad="38100" dist="19050" dir="2700000" algn="tl" rotWithShape="0">
                    <a:schemeClr val="dk1">
                      <a:alpha val="40000"/>
                    </a:schemeClr>
                  </a:outerShdw>
                </a:effectLst>
              </a:rPr>
              <a:t>Erhalt der biologischen Vielfalt im Boden</a:t>
            </a:r>
          </a:p>
          <a:p>
            <a:pPr marL="342900" indent="-342900">
              <a:buFont typeface="Arial" panose="020B0604020202020204" pitchFamily="34" charset="0"/>
              <a:buChar char="•"/>
            </a:pPr>
            <a:r>
              <a:rPr lang="de-DE" b="0" dirty="0">
                <a:ln w="0"/>
                <a:effectLst>
                  <a:outerShdw blurRad="38100" dist="19050" dir="2700000" algn="tl" rotWithShape="0">
                    <a:schemeClr val="dk1">
                      <a:alpha val="40000"/>
                    </a:schemeClr>
                  </a:outerShdw>
                </a:effectLst>
              </a:rPr>
              <a:t>Beitrag zum Klimaschutz durch Kohlenstoffspeicherung</a:t>
            </a:r>
            <a:endParaRPr lang="de-DE" dirty="0"/>
          </a:p>
        </p:txBody>
      </p:sp>
      <p:pic>
        <p:nvPicPr>
          <p:cNvPr id="5" name="Grafik 4">
            <a:extLst>
              <a:ext uri="{FF2B5EF4-FFF2-40B4-BE49-F238E27FC236}">
                <a16:creationId xmlns:a16="http://schemas.microsoft.com/office/drawing/2014/main" id="{783B9AC3-E756-A5D8-2AB8-DF5D9461A9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54529" y="2768003"/>
            <a:ext cx="3999271" cy="2671388"/>
          </a:xfrm>
          <a:prstGeom prst="rect">
            <a:avLst/>
          </a:prstGeom>
        </p:spPr>
      </p:pic>
      <p:sp>
        <p:nvSpPr>
          <p:cNvPr id="6" name="Textfeld 5">
            <a:extLst>
              <a:ext uri="{FF2B5EF4-FFF2-40B4-BE49-F238E27FC236}">
                <a16:creationId xmlns:a16="http://schemas.microsoft.com/office/drawing/2014/main" id="{484DBBD7-304C-F91F-504E-C814384346B2}"/>
              </a:ext>
            </a:extLst>
          </p:cNvPr>
          <p:cNvSpPr txBox="1"/>
          <p:nvPr/>
        </p:nvSpPr>
        <p:spPr>
          <a:xfrm>
            <a:off x="10336790" y="5162391"/>
            <a:ext cx="1017010" cy="276999"/>
          </a:xfrm>
          <a:prstGeom prst="rect">
            <a:avLst/>
          </a:prstGeom>
          <a:noFill/>
        </p:spPr>
        <p:txBody>
          <a:bodyPr wrap="none" rtlCol="0">
            <a:spAutoFit/>
          </a:bodyPr>
          <a:lstStyle/>
          <a:p>
            <a:r>
              <a:rPr lang="de-DE" sz="1200" dirty="0">
                <a:solidFill>
                  <a:schemeClr val="bg1"/>
                </a:solidFill>
                <a:effectLst>
                  <a:outerShdw blurRad="38100" dist="38100" dir="2700000" algn="tl">
                    <a:srgbClr val="000000">
                      <a:alpha val="43137"/>
                    </a:srgbClr>
                  </a:outerShdw>
                </a:effectLst>
              </a:rPr>
              <a:t>Foto: pixabay</a:t>
            </a:r>
          </a:p>
        </p:txBody>
      </p:sp>
    </p:spTree>
    <p:extLst>
      <p:ext uri="{BB962C8B-B14F-4D97-AF65-F5344CB8AC3E}">
        <p14:creationId xmlns:p14="http://schemas.microsoft.com/office/powerpoint/2010/main" val="3743307407"/>
      </p:ext>
    </p:extLst>
  </p:cSld>
  <p:clrMapOvr>
    <a:masterClrMapping/>
  </p:clrMapOvr>
  <p:transition spd="slow" advClick="0">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DFC6CB-2778-CF7F-79A4-014009283D47}"/>
            </a:ext>
          </a:extLst>
        </p:cNvPr>
        <p:cNvGrpSpPr/>
        <p:nvPr/>
      </p:nvGrpSpPr>
      <p:grpSpPr>
        <a:xfrm>
          <a:off x="0" y="0"/>
          <a:ext cx="0" cy="0"/>
          <a:chOff x="0" y="0"/>
          <a:chExt cx="0" cy="0"/>
        </a:xfrm>
      </p:grpSpPr>
      <p:sp>
        <p:nvSpPr>
          <p:cNvPr id="9" name="Textfeld 8">
            <a:extLst>
              <a:ext uri="{FF2B5EF4-FFF2-40B4-BE49-F238E27FC236}">
                <a16:creationId xmlns:a16="http://schemas.microsoft.com/office/drawing/2014/main" id="{1FE8D6FC-DAA1-D3F9-EB62-1F9C23F80DB9}"/>
              </a:ext>
            </a:extLst>
          </p:cNvPr>
          <p:cNvSpPr txBox="1"/>
          <p:nvPr/>
        </p:nvSpPr>
        <p:spPr>
          <a:xfrm>
            <a:off x="1708229" y="5090259"/>
            <a:ext cx="2750516" cy="523220"/>
          </a:xfrm>
          <a:prstGeom prst="rect">
            <a:avLst/>
          </a:prstGeom>
          <a:noFill/>
        </p:spPr>
        <p:txBody>
          <a:bodyPr wrap="square" rtlCol="0">
            <a:spAutoFit/>
          </a:bodyPr>
          <a:lstStyle/>
          <a:p>
            <a:r>
              <a:rPr lang="de-DE" sz="700" dirty="0">
                <a:solidFill>
                  <a:schemeClr val="bg1"/>
                </a:solidFill>
              </a:rPr>
              <a:t>Wikimedia commons; Wade Greenberg-Brand/</a:t>
            </a:r>
            <a:r>
              <a:rPr lang="de-DE" sz="700" dirty="0" err="1">
                <a:solidFill>
                  <a:schemeClr val="bg1"/>
                </a:solidFill>
              </a:rPr>
              <a:t>Paleontological</a:t>
            </a:r>
            <a:r>
              <a:rPr lang="de-DE" sz="700" dirty="0">
                <a:solidFill>
                  <a:schemeClr val="bg1"/>
                </a:solidFill>
              </a:rPr>
              <a:t> Research Institution; https://commons.wikimedia.org/wiki/File:Geothermal_Power_Station.tif (14.07.2025) </a:t>
            </a:r>
          </a:p>
        </p:txBody>
      </p:sp>
      <p:sp>
        <p:nvSpPr>
          <p:cNvPr id="6" name="Textfeld 5">
            <a:extLst>
              <a:ext uri="{FF2B5EF4-FFF2-40B4-BE49-F238E27FC236}">
                <a16:creationId xmlns:a16="http://schemas.microsoft.com/office/drawing/2014/main" id="{677623C8-0033-70BC-E1F5-079155ED78B5}"/>
              </a:ext>
            </a:extLst>
          </p:cNvPr>
          <p:cNvSpPr txBox="1"/>
          <p:nvPr/>
        </p:nvSpPr>
        <p:spPr>
          <a:xfrm>
            <a:off x="7658078" y="5004228"/>
            <a:ext cx="2945007" cy="415498"/>
          </a:xfrm>
          <a:prstGeom prst="rect">
            <a:avLst/>
          </a:prstGeom>
          <a:noFill/>
        </p:spPr>
        <p:txBody>
          <a:bodyPr wrap="square" rtlCol="0">
            <a:spAutoFit/>
          </a:bodyPr>
          <a:lstStyle/>
          <a:p>
            <a:r>
              <a:rPr lang="de-DE" sz="700" dirty="0">
                <a:solidFill>
                  <a:schemeClr val="bg1"/>
                </a:solidFill>
              </a:rPr>
              <a:t>Solaranlage Ratgeber; Dr. Gudrun Valerius; https://www.solaranlage-ratgeber.de/solarthermie/solarthermie-funktionen/warmwasser-und-heizungsunterstuetzung (14.07.2025)</a:t>
            </a:r>
          </a:p>
        </p:txBody>
      </p:sp>
      <p:sp>
        <p:nvSpPr>
          <p:cNvPr id="7" name="Titel 6">
            <a:extLst>
              <a:ext uri="{FF2B5EF4-FFF2-40B4-BE49-F238E27FC236}">
                <a16:creationId xmlns:a16="http://schemas.microsoft.com/office/drawing/2014/main" id="{AB61FD02-2A06-3EE1-7B12-C59F5C334096}"/>
              </a:ext>
            </a:extLst>
          </p:cNvPr>
          <p:cNvSpPr>
            <a:spLocks noGrp="1"/>
          </p:cNvSpPr>
          <p:nvPr>
            <p:ph type="title"/>
          </p:nvPr>
        </p:nvSpPr>
        <p:spPr>
          <a:xfrm>
            <a:off x="838200" y="667329"/>
            <a:ext cx="10515600" cy="681037"/>
          </a:xfrm>
        </p:spPr>
        <p:txBody>
          <a:bodyPr>
            <a:normAutofit fontScale="90000"/>
          </a:bodyPr>
          <a:lstStyle/>
          <a:p>
            <a:r>
              <a:rPr lang="de-DE" dirty="0">
                <a:ln w="0"/>
                <a:effectLst>
                  <a:outerShdw blurRad="38100" dist="19050" dir="2700000" algn="tl" rotWithShape="0">
                    <a:schemeClr val="dk1">
                      <a:alpha val="40000"/>
                    </a:schemeClr>
                  </a:outerShdw>
                </a:effectLst>
              </a:rPr>
              <a:t>15. Bei welcher der beiden Abbildungen handelt es sich um eine Geothermie-Anlage?</a:t>
            </a:r>
          </a:p>
        </p:txBody>
      </p:sp>
      <p:sp>
        <p:nvSpPr>
          <p:cNvPr id="3" name="Inhaltsplatzhalter 2">
            <a:extLst>
              <a:ext uri="{FF2B5EF4-FFF2-40B4-BE49-F238E27FC236}">
                <a16:creationId xmlns:a16="http://schemas.microsoft.com/office/drawing/2014/main" id="{374B35FF-C922-A786-26C8-03856EC7FACA}"/>
              </a:ext>
            </a:extLst>
          </p:cNvPr>
          <p:cNvSpPr>
            <a:spLocks noGrp="1"/>
          </p:cNvSpPr>
          <p:nvPr>
            <p:ph idx="1"/>
          </p:nvPr>
        </p:nvSpPr>
        <p:spPr/>
        <p:txBody>
          <a:bodyPr/>
          <a:lstStyle/>
          <a:p>
            <a:r>
              <a:rPr lang="de-DE" dirty="0"/>
              <a:t> </a:t>
            </a:r>
          </a:p>
        </p:txBody>
      </p:sp>
      <p:sp>
        <p:nvSpPr>
          <p:cNvPr id="12" name="Abgerundetes Rechteck 11">
            <a:hlinkClick r:id="rId3" action="ppaction://hlinksldjump"/>
            <a:extLst>
              <a:ext uri="{FF2B5EF4-FFF2-40B4-BE49-F238E27FC236}">
                <a16:creationId xmlns:a16="http://schemas.microsoft.com/office/drawing/2014/main" id="{C1B2034A-91C4-9DD4-E858-B8BAB5E7E9B9}"/>
              </a:ext>
            </a:extLst>
          </p:cNvPr>
          <p:cNvSpPr/>
          <p:nvPr/>
        </p:nvSpPr>
        <p:spPr>
          <a:xfrm>
            <a:off x="838199" y="2001757"/>
            <a:ext cx="4571404" cy="3611722"/>
          </a:xfrm>
          <a:prstGeom prst="roundRect">
            <a:avLst>
              <a:gd name="adj" fmla="val 5202"/>
            </a:avLst>
          </a:prstGeom>
          <a:solidFill>
            <a:srgbClr val="FFCA00"/>
          </a:solidFill>
          <a:ln>
            <a:noFill/>
          </a:ln>
          <a:effectLst>
            <a:outerShdw blurRad="50800" dist="38100" dir="16200000"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sz="3600" b="1" dirty="0">
              <a:ln w="9525">
                <a:solidFill>
                  <a:schemeClr val="bg1"/>
                </a:solidFill>
                <a:prstDash val="solid"/>
              </a:ln>
              <a:solidFill>
                <a:schemeClr val="bg1"/>
              </a:solidFill>
              <a:effectLst>
                <a:outerShdw blurRad="12700" dist="38100" dir="2700000" algn="tl" rotWithShape="0">
                  <a:schemeClr val="bg1">
                    <a:lumMod val="50000"/>
                  </a:schemeClr>
                </a:outerShdw>
              </a:effectLst>
            </a:endParaRPr>
          </a:p>
        </p:txBody>
      </p:sp>
      <p:sp>
        <p:nvSpPr>
          <p:cNvPr id="14" name="Abgerundetes Rechteck 13">
            <a:hlinkClick r:id="rId4" action="ppaction://hlinksldjump"/>
            <a:extLst>
              <a:ext uri="{FF2B5EF4-FFF2-40B4-BE49-F238E27FC236}">
                <a16:creationId xmlns:a16="http://schemas.microsoft.com/office/drawing/2014/main" id="{BDA02888-68ED-E8F3-2EB1-3F96C7FF90B4}"/>
              </a:ext>
            </a:extLst>
          </p:cNvPr>
          <p:cNvSpPr/>
          <p:nvPr/>
        </p:nvSpPr>
        <p:spPr>
          <a:xfrm>
            <a:off x="6782398" y="2001757"/>
            <a:ext cx="4571404" cy="3611722"/>
          </a:xfrm>
          <a:prstGeom prst="roundRect">
            <a:avLst>
              <a:gd name="adj" fmla="val 5202"/>
            </a:avLst>
          </a:prstGeom>
          <a:solidFill>
            <a:srgbClr val="F39100"/>
          </a:solidFill>
          <a:ln>
            <a:noFill/>
          </a:ln>
          <a:effectLst>
            <a:outerShdw blurRad="50800" dist="38100" dir="16200000"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sz="3600" b="1" dirty="0">
              <a:ln w="9525">
                <a:solidFill>
                  <a:schemeClr val="bg1"/>
                </a:solidFill>
                <a:prstDash val="solid"/>
              </a:ln>
              <a:solidFill>
                <a:schemeClr val="bg1"/>
              </a:solidFill>
              <a:effectLst>
                <a:outerShdw blurRad="12700" dist="38100" dir="2700000" algn="tl" rotWithShape="0">
                  <a:schemeClr val="bg1">
                    <a:lumMod val="50000"/>
                  </a:schemeClr>
                </a:outerShdw>
              </a:effectLst>
            </a:endParaRPr>
          </a:p>
        </p:txBody>
      </p:sp>
      <p:pic>
        <p:nvPicPr>
          <p:cNvPr id="4" name="Picture 2" descr="Kombinierte Warmwasser- und Heizungsunterstützung durch Solarthermie">
            <a:hlinkClick r:id="rId4" action="ppaction://hlinksldjump"/>
            <a:extLst>
              <a:ext uri="{FF2B5EF4-FFF2-40B4-BE49-F238E27FC236}">
                <a16:creationId xmlns:a16="http://schemas.microsoft.com/office/drawing/2014/main" id="{1CCDD20C-D3A0-2C91-634D-FBE79B88DFC4}"/>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9804" b="93887" l="3778" r="92222">
                        <a14:foregroundMark x1="8000" y1="42445" x2="8000" y2="42445"/>
                        <a14:foregroundMark x1="3778" y1="43368" x2="3778" y2="43368"/>
                        <a14:foregroundMark x1="69667" y1="26298" x2="69667" y2="26298"/>
                        <a14:foregroundMark x1="87889" y1="43599" x2="87889" y2="43599"/>
                        <a14:foregroundMark x1="92333" y1="44983" x2="92333" y2="44983"/>
                        <a14:foregroundMark x1="41778" y1="42907" x2="41778" y2="42907"/>
                        <a14:foregroundMark x1="27778" y1="57785" x2="27778" y2="57785"/>
                        <a14:foregroundMark x1="23778" y1="56632" x2="23778" y2="56632"/>
                        <a14:foregroundMark x1="8889" y1="48443" x2="8889" y2="48443"/>
                        <a14:foregroundMark x1="6222" y1="46367" x2="6222" y2="46367"/>
                        <a14:foregroundMark x1="51667" y1="56632" x2="51667" y2="56632"/>
                        <a14:foregroundMark x1="61667" y1="44521" x2="61667" y2="44521"/>
                        <a14:foregroundMark x1="45111" y1="86851" x2="45111" y2="86851"/>
                        <a14:foregroundMark x1="44667" y1="91696" x2="44667" y2="91696"/>
                        <a14:foregroundMark x1="40889" y1="92849" x2="40889" y2="92849"/>
                        <a14:foregroundMark x1="51222" y1="90311" x2="51222" y2="90311"/>
                        <a14:foregroundMark x1="55889" y1="89850" x2="52556" y2="86390"/>
                        <a14:foregroundMark x1="64111" y1="89158" x2="49667" y2="93310"/>
                        <a14:foregroundMark x1="42444" y1="94002" x2="42444" y2="94002"/>
                        <a14:foregroundMark x1="51444" y1="89389" x2="51444" y2="89389"/>
                        <a14:foregroundMark x1="72111" y1="41292" x2="72111" y2="41292"/>
                        <a14:foregroundMark x1="51667" y1="58708" x2="51667" y2="58708"/>
                        <a14:foregroundMark x1="55444" y1="58016" x2="55444" y2="58016"/>
                        <a14:foregroundMark x1="59000" y1="47982" x2="59000" y2="47982"/>
                        <a14:foregroundMark x1="89889" y1="46367" x2="89889" y2="46367"/>
                        <a14:foregroundMark x1="46000" y1="54902" x2="46000" y2="54902"/>
                        <a14:foregroundMark x1="62667" y1="48674" x2="62667" y2="48674"/>
                        <a14:foregroundMark x1="62667" y1="47982" x2="62667" y2="47982"/>
                        <a14:backgroundMark x1="72889" y1="89965" x2="72889" y2="89965"/>
                      </a14:backgroundRemoval>
                    </a14:imgEffect>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7519818" y="2205762"/>
            <a:ext cx="3276002" cy="3154522"/>
          </a:xfrm>
          <a:prstGeom prst="rect">
            <a:avLst/>
          </a:prstGeom>
          <a:noFill/>
          <a:extLst>
            <a:ext uri="{909E8E84-426E-40DD-AFC4-6F175D3DCCD1}">
              <a14:hiddenFill xmlns:a14="http://schemas.microsoft.com/office/drawing/2010/main">
                <a:solidFill>
                  <a:srgbClr val="FFFFFF"/>
                </a:solidFill>
              </a14:hiddenFill>
            </a:ext>
          </a:extLst>
        </p:spPr>
      </p:pic>
      <p:sp>
        <p:nvSpPr>
          <p:cNvPr id="5" name="Rechteck 4">
            <a:hlinkClick r:id="rId3" action="ppaction://hlinksldjump"/>
            <a:extLst>
              <a:ext uri="{FF2B5EF4-FFF2-40B4-BE49-F238E27FC236}">
                <a16:creationId xmlns:a16="http://schemas.microsoft.com/office/drawing/2014/main" id="{3E2EE459-DA13-80F0-1A79-9751E2F2923C}"/>
              </a:ext>
            </a:extLst>
          </p:cNvPr>
          <p:cNvSpPr/>
          <p:nvPr/>
        </p:nvSpPr>
        <p:spPr>
          <a:xfrm>
            <a:off x="10044957" y="4010163"/>
            <a:ext cx="356309" cy="356156"/>
          </a:xfrm>
          <a:prstGeom prst="rect">
            <a:avLst/>
          </a:prstGeom>
          <a:solidFill>
            <a:srgbClr val="FCF2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Picture 4" descr="Geothermie - erneuerbare Energie aus der Tiefe - Energieblog energynet">
            <a:hlinkClick r:id="rId3" action="ppaction://hlinksldjump"/>
            <a:extLst>
              <a:ext uri="{FF2B5EF4-FFF2-40B4-BE49-F238E27FC236}">
                <a16:creationId xmlns:a16="http://schemas.microsoft.com/office/drawing/2014/main" id="{994A3D39-6A99-A44C-0491-B9FC94CB65B4}"/>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7200" b="96800" l="10000" r="90000">
                        <a14:foregroundMark x1="44800" y1="53333" x2="44800" y2="53333"/>
                        <a14:foregroundMark x1="44933" y1="49467" x2="44400" y2="66000"/>
                        <a14:foregroundMark x1="51200" y1="49067" x2="50533" y2="67733"/>
                        <a14:foregroundMark x1="69333" y1="43333" x2="68800" y2="61333"/>
                        <a14:foregroundMark x1="32933" y1="25200" x2="32933" y2="25200"/>
                        <a14:foregroundMark x1="32800" y1="23333" x2="43733" y2="29467"/>
                        <a14:foregroundMark x1="33733" y1="27867" x2="31067" y2="26933"/>
                        <a14:foregroundMark x1="29067" y1="27600" x2="28000" y2="26133"/>
                        <a14:foregroundMark x1="50667" y1="26933" x2="50400" y2="41067"/>
                        <a14:foregroundMark x1="69067" y1="20267" x2="69333" y2="34133"/>
                        <a14:foregroundMark x1="61600" y1="23200" x2="49867" y2="18400"/>
                        <a14:foregroundMark x1="49200" y1="19600" x2="39867" y2="10267"/>
                        <a14:foregroundMark x1="38533" y1="15467" x2="42800" y2="8667"/>
                        <a14:foregroundMark x1="45600" y1="7200" x2="45600" y2="7200"/>
                        <a14:foregroundMark x1="29200" y1="17600" x2="29200" y2="17600"/>
                        <a14:foregroundMark x1="49467" y1="88400" x2="34933" y2="92667"/>
                        <a14:foregroundMark x1="36800" y1="96800" x2="36800" y2="96800"/>
                      </a14:backgroundRemoval>
                    </a14:imgEffect>
                  </a14:imgLayer>
                </a14:imgProps>
              </a:ext>
              <a:ext uri="{28A0092B-C50C-407E-A947-70E740481C1C}">
                <a14:useLocalDpi xmlns:a14="http://schemas.microsoft.com/office/drawing/2010/main" val="0"/>
              </a:ext>
            </a:extLst>
          </a:blip>
          <a:srcRect/>
          <a:stretch>
            <a:fillRect/>
          </a:stretch>
        </p:blipFill>
        <p:spPr bwMode="auto">
          <a:xfrm>
            <a:off x="1588915" y="2307703"/>
            <a:ext cx="3112023" cy="3112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0630694"/>
      </p:ext>
    </p:extLst>
  </p:cSld>
  <p:clrMapOvr>
    <a:masterClrMapping/>
  </p:clrMapOvr>
  <p:transition spd="slow" advClick="0">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93E74C3-79D7-D197-1CA8-B13DA467D369}"/>
              </a:ext>
            </a:extLst>
          </p:cNvPr>
          <p:cNvSpPr>
            <a:spLocks noGrp="1"/>
          </p:cNvSpPr>
          <p:nvPr>
            <p:ph idx="1"/>
          </p:nvPr>
        </p:nvSpPr>
        <p:spPr/>
        <p:txBody>
          <a:bodyPr>
            <a:normAutofit/>
          </a:bodyPr>
          <a:lstStyle/>
          <a:p>
            <a:pPr algn="ctr"/>
            <a:endParaRPr lang="de-DE" sz="6600" b="1" dirty="0">
              <a:effectLst>
                <a:outerShdw blurRad="38100" dist="38100" dir="2700000" algn="tl">
                  <a:srgbClr val="000000">
                    <a:alpha val="43137"/>
                  </a:srgbClr>
                </a:outerShdw>
              </a:effectLst>
            </a:endParaRPr>
          </a:p>
          <a:p>
            <a:pPr algn="ctr"/>
            <a:r>
              <a:rPr lang="de-DE" sz="5400" b="1" dirty="0">
                <a:effectLst>
                  <a:outerShdw blurRad="38100" dist="38100" dir="2700000" algn="tl">
                    <a:srgbClr val="000000">
                      <a:alpha val="43137"/>
                    </a:srgbClr>
                  </a:outerShdw>
                </a:effectLst>
              </a:rPr>
              <a:t>Leider falsch!</a:t>
            </a:r>
          </a:p>
        </p:txBody>
      </p:sp>
    </p:spTree>
    <p:extLst>
      <p:ext uri="{BB962C8B-B14F-4D97-AF65-F5344CB8AC3E}">
        <p14:creationId xmlns:p14="http://schemas.microsoft.com/office/powerpoint/2010/main" val="3856729830"/>
      </p:ext>
    </p:extLst>
  </p:cSld>
  <p:clrMapOvr>
    <a:masterClrMapping/>
  </p:clrMapOvr>
  <p:transition spd="slow" advClick="0">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55DD92-2870-9432-8014-27D8CDE7DAD4}"/>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C2216FBE-F33F-277A-14BA-D80E748EFA0D}"/>
              </a:ext>
            </a:extLst>
          </p:cNvPr>
          <p:cNvSpPr>
            <a:spLocks noGrp="1"/>
          </p:cNvSpPr>
          <p:nvPr>
            <p:ph type="title"/>
          </p:nvPr>
        </p:nvSpPr>
        <p:spPr/>
        <p:txBody>
          <a:bodyPr>
            <a:normAutofit/>
          </a:bodyPr>
          <a:lstStyle/>
          <a:p>
            <a:r>
              <a:rPr lang="de-DE" sz="3200" dirty="0">
                <a:effectLst>
                  <a:outerShdw blurRad="38100" dist="38100" dir="2700000" algn="tl">
                    <a:srgbClr val="000000">
                      <a:alpha val="43137"/>
                    </a:srgbClr>
                  </a:outerShdw>
                </a:effectLst>
              </a:rPr>
              <a:t>Infotext: Die Geothermie-Anlage</a:t>
            </a:r>
          </a:p>
        </p:txBody>
      </p:sp>
      <p:sp>
        <p:nvSpPr>
          <p:cNvPr id="5" name="Inhaltsplatzhalter 4">
            <a:extLst>
              <a:ext uri="{FF2B5EF4-FFF2-40B4-BE49-F238E27FC236}">
                <a16:creationId xmlns:a16="http://schemas.microsoft.com/office/drawing/2014/main" id="{F21CC017-E907-BE99-2A5B-1A51A15F56CE}"/>
              </a:ext>
            </a:extLst>
          </p:cNvPr>
          <p:cNvSpPr>
            <a:spLocks noGrp="1"/>
          </p:cNvSpPr>
          <p:nvPr>
            <p:ph idx="1"/>
          </p:nvPr>
        </p:nvSpPr>
        <p:spPr>
          <a:xfrm>
            <a:off x="838200" y="1438274"/>
            <a:ext cx="7411065" cy="4738689"/>
          </a:xfrm>
        </p:spPr>
        <p:txBody>
          <a:bodyPr/>
          <a:lstStyle/>
          <a:p>
            <a:r>
              <a:rPr lang="de-DE" dirty="0">
                <a:effectLst>
                  <a:outerShdw blurRad="38100" dist="38100" dir="2700000" algn="tl">
                    <a:srgbClr val="000000">
                      <a:alpha val="43137"/>
                    </a:srgbClr>
                  </a:outerShdw>
                </a:effectLst>
              </a:rPr>
              <a:t>Bei der oberen Abbildung handelte es sich um eine Geothermie-Anlage. Bei der Geothermie-Anlage wird warmes Wasser aus der Tiefe hinauf gepumpt, die Wärme entnommen und das kühle Wasser wird wieder zurückgeleitet. Somit kann Wärme gewonnen werden.</a:t>
            </a:r>
          </a:p>
          <a:p>
            <a:endParaRPr lang="de-DE" dirty="0">
              <a:effectLst>
                <a:outerShdw blurRad="38100" dist="38100" dir="2700000" algn="tl">
                  <a:srgbClr val="000000">
                    <a:alpha val="43137"/>
                  </a:srgbClr>
                </a:outerShdw>
              </a:effectLst>
            </a:endParaRPr>
          </a:p>
          <a:p>
            <a:endParaRPr lang="de-DE" dirty="0">
              <a:effectLst>
                <a:outerShdw blurRad="38100" dist="38100" dir="2700000" algn="tl">
                  <a:srgbClr val="000000">
                    <a:alpha val="43137"/>
                  </a:srgbClr>
                </a:outerShdw>
              </a:effectLst>
            </a:endParaRPr>
          </a:p>
          <a:p>
            <a:endParaRPr lang="de-DE" dirty="0">
              <a:effectLst>
                <a:outerShdw blurRad="38100" dist="38100" dir="2700000" algn="tl">
                  <a:srgbClr val="000000">
                    <a:alpha val="43137"/>
                  </a:srgbClr>
                </a:outerShdw>
              </a:effectLst>
            </a:endParaRPr>
          </a:p>
          <a:p>
            <a:endParaRPr lang="de-DE" dirty="0">
              <a:effectLst>
                <a:outerShdw blurRad="38100" dist="38100" dir="2700000" algn="tl">
                  <a:srgbClr val="000000">
                    <a:alpha val="43137"/>
                  </a:srgbClr>
                </a:outerShdw>
              </a:effectLst>
            </a:endParaRPr>
          </a:p>
          <a:p>
            <a:r>
              <a:rPr lang="de-DE" dirty="0">
                <a:effectLst>
                  <a:outerShdw blurRad="38100" dist="38100" dir="2700000" algn="tl">
                    <a:srgbClr val="000000">
                      <a:alpha val="43137"/>
                    </a:srgbClr>
                  </a:outerShdw>
                </a:effectLst>
              </a:rPr>
              <a:t>Bei der unteren Abbildung handelt es sich hingegen um eine Solarthermie-Anlage. Bei dieser werden die Kollektoren durch Sonnenlicht erhitzt und somit auch das darin enthaltene Wasser. Dieses Wasser kann zum Beispiel zum Heizen verwendet werden.</a:t>
            </a:r>
          </a:p>
        </p:txBody>
      </p:sp>
      <p:pic>
        <p:nvPicPr>
          <p:cNvPr id="2" name="Picture 4" descr="Geothermie - erneuerbare Energie aus der Tiefe - Energieblog energynet">
            <a:extLst>
              <a:ext uri="{FF2B5EF4-FFF2-40B4-BE49-F238E27FC236}">
                <a16:creationId xmlns:a16="http://schemas.microsoft.com/office/drawing/2014/main" id="{94D2D708-981A-0C9C-83D8-234612726E8F}"/>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7200" b="96800" l="10000" r="90000">
                        <a14:foregroundMark x1="44800" y1="53333" x2="44800" y2="53333"/>
                        <a14:foregroundMark x1="44933" y1="49467" x2="44400" y2="66000"/>
                        <a14:foregroundMark x1="51200" y1="49067" x2="50533" y2="67733"/>
                        <a14:foregroundMark x1="69333" y1="43333" x2="68800" y2="61333"/>
                        <a14:foregroundMark x1="32933" y1="25200" x2="32933" y2="25200"/>
                        <a14:foregroundMark x1="32800" y1="23333" x2="43733" y2="29467"/>
                        <a14:foregroundMark x1="33733" y1="27867" x2="31067" y2="26933"/>
                        <a14:foregroundMark x1="29067" y1="27600" x2="28000" y2="26133"/>
                        <a14:foregroundMark x1="50667" y1="26933" x2="50400" y2="41067"/>
                        <a14:foregroundMark x1="69067" y1="20267" x2="69333" y2="34133"/>
                        <a14:foregroundMark x1="61600" y1="23200" x2="49867" y2="18400"/>
                        <a14:foregroundMark x1="49200" y1="19600" x2="39867" y2="10267"/>
                        <a14:foregroundMark x1="38533" y1="15467" x2="42800" y2="8667"/>
                        <a14:foregroundMark x1="45600" y1="7200" x2="45600" y2="7200"/>
                        <a14:foregroundMark x1="29200" y1="17600" x2="29200" y2="17600"/>
                        <a14:foregroundMark x1="49467" y1="88400" x2="34933" y2="92667"/>
                        <a14:foregroundMark x1="36800" y1="96800" x2="36800" y2="96800"/>
                      </a14:backgroundRemoval>
                    </a14:imgEffect>
                  </a14:imgLayer>
                </a14:imgProps>
              </a:ext>
              <a:ext uri="{28A0092B-C50C-407E-A947-70E740481C1C}">
                <a14:useLocalDpi xmlns:a14="http://schemas.microsoft.com/office/drawing/2010/main" val="0"/>
              </a:ext>
            </a:extLst>
          </a:blip>
          <a:srcRect/>
          <a:stretch>
            <a:fillRect/>
          </a:stretch>
        </p:blipFill>
        <p:spPr bwMode="auto">
          <a:xfrm>
            <a:off x="8903126" y="768904"/>
            <a:ext cx="2382858" cy="2382858"/>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uppieren 2">
            <a:extLst>
              <a:ext uri="{FF2B5EF4-FFF2-40B4-BE49-F238E27FC236}">
                <a16:creationId xmlns:a16="http://schemas.microsoft.com/office/drawing/2014/main" id="{BCA7F2FE-E111-51B2-37E9-7D01B4CAB9D7}"/>
              </a:ext>
            </a:extLst>
          </p:cNvPr>
          <p:cNvGrpSpPr/>
          <p:nvPr/>
        </p:nvGrpSpPr>
        <p:grpSpPr>
          <a:xfrm>
            <a:off x="8834854" y="3455931"/>
            <a:ext cx="2554881" cy="2607932"/>
            <a:chOff x="976657" y="2316018"/>
            <a:chExt cx="4161158" cy="4008582"/>
          </a:xfrm>
        </p:grpSpPr>
        <p:pic>
          <p:nvPicPr>
            <p:cNvPr id="6" name="Picture 2" descr="Kombinierte Warmwasser- und Heizungsunterstützung durch Solarthermie">
              <a:extLst>
                <a:ext uri="{FF2B5EF4-FFF2-40B4-BE49-F238E27FC236}">
                  <a16:creationId xmlns:a16="http://schemas.microsoft.com/office/drawing/2014/main" id="{BAA6E8C5-1BD7-1B69-0E08-9FF904168D00}"/>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9804" b="93887" l="3778" r="92222">
                          <a14:foregroundMark x1="8000" y1="42445" x2="8000" y2="42445"/>
                          <a14:foregroundMark x1="3778" y1="43368" x2="3778" y2="43368"/>
                          <a14:foregroundMark x1="69667" y1="26298" x2="69667" y2="26298"/>
                          <a14:foregroundMark x1="87889" y1="43599" x2="87889" y2="43599"/>
                          <a14:foregroundMark x1="92333" y1="44983" x2="92333" y2="44983"/>
                          <a14:foregroundMark x1="41778" y1="42907" x2="41778" y2="42907"/>
                          <a14:foregroundMark x1="27778" y1="57785" x2="27778" y2="57785"/>
                          <a14:foregroundMark x1="23778" y1="56632" x2="23778" y2="56632"/>
                          <a14:foregroundMark x1="8889" y1="48443" x2="8889" y2="48443"/>
                          <a14:foregroundMark x1="6222" y1="46367" x2="6222" y2="46367"/>
                          <a14:foregroundMark x1="51667" y1="56632" x2="51667" y2="56632"/>
                          <a14:foregroundMark x1="61667" y1="44521" x2="61667" y2="44521"/>
                          <a14:foregroundMark x1="45111" y1="86851" x2="45111" y2="86851"/>
                          <a14:foregroundMark x1="44667" y1="91696" x2="44667" y2="91696"/>
                          <a14:foregroundMark x1="40889" y1="92849" x2="40889" y2="92849"/>
                          <a14:foregroundMark x1="51222" y1="90311" x2="51222" y2="90311"/>
                          <a14:foregroundMark x1="55889" y1="89850" x2="52556" y2="86390"/>
                          <a14:foregroundMark x1="64111" y1="89158" x2="49667" y2="93310"/>
                          <a14:foregroundMark x1="42444" y1="94002" x2="42444" y2="94002"/>
                          <a14:foregroundMark x1="51444" y1="89389" x2="51444" y2="89389"/>
                          <a14:foregroundMark x1="72111" y1="41292" x2="72111" y2="41292"/>
                          <a14:foregroundMark x1="51667" y1="58708" x2="51667" y2="58708"/>
                          <a14:foregroundMark x1="55444" y1="58016" x2="55444" y2="58016"/>
                          <a14:foregroundMark x1="59000" y1="47982" x2="59000" y2="47982"/>
                          <a14:foregroundMark x1="89889" y1="46367" x2="89889" y2="46367"/>
                          <a14:foregroundMark x1="46000" y1="54902" x2="46000" y2="54902"/>
                          <a14:foregroundMark x1="62667" y1="48674" x2="62667" y2="48674"/>
                          <a14:foregroundMark x1="62667" y1="47982" x2="62667" y2="47982"/>
                        </a14:backgroundRemoval>
                      </a14:imgEffect>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976657" y="2316018"/>
              <a:ext cx="4161158" cy="4008582"/>
            </a:xfrm>
            <a:prstGeom prst="rect">
              <a:avLst/>
            </a:prstGeom>
            <a:noFill/>
            <a:extLst>
              <a:ext uri="{909E8E84-426E-40DD-AFC4-6F175D3DCCD1}">
                <a14:hiddenFill xmlns:a14="http://schemas.microsoft.com/office/drawing/2010/main">
                  <a:solidFill>
                    <a:srgbClr val="FFFFFF"/>
                  </a:solidFill>
                </a14:hiddenFill>
              </a:ext>
            </a:extLst>
          </p:spPr>
        </p:pic>
        <p:sp>
          <p:nvSpPr>
            <p:cNvPr id="7" name="Rechteck 6">
              <a:extLst>
                <a:ext uri="{FF2B5EF4-FFF2-40B4-BE49-F238E27FC236}">
                  <a16:creationId xmlns:a16="http://schemas.microsoft.com/office/drawing/2014/main" id="{7BC4AF37-2578-05DA-70FA-BA548DE23A20}"/>
                </a:ext>
              </a:extLst>
            </p:cNvPr>
            <p:cNvSpPr/>
            <p:nvPr/>
          </p:nvSpPr>
          <p:spPr>
            <a:xfrm>
              <a:off x="4184073" y="4608945"/>
              <a:ext cx="452581" cy="452582"/>
            </a:xfrm>
            <a:prstGeom prst="rect">
              <a:avLst/>
            </a:prstGeom>
            <a:solidFill>
              <a:srgbClr val="FCF2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0" name="Textfeld 9">
            <a:extLst>
              <a:ext uri="{FF2B5EF4-FFF2-40B4-BE49-F238E27FC236}">
                <a16:creationId xmlns:a16="http://schemas.microsoft.com/office/drawing/2014/main" id="{975F7FD6-6F41-2276-A7CF-934A867ACB33}"/>
              </a:ext>
            </a:extLst>
          </p:cNvPr>
          <p:cNvSpPr txBox="1"/>
          <p:nvPr/>
        </p:nvSpPr>
        <p:spPr>
          <a:xfrm>
            <a:off x="3852423" y="5985839"/>
            <a:ext cx="7501377" cy="215444"/>
          </a:xfrm>
          <a:prstGeom prst="rect">
            <a:avLst/>
          </a:prstGeom>
          <a:noFill/>
        </p:spPr>
        <p:txBody>
          <a:bodyPr wrap="square">
            <a:spAutoFit/>
          </a:bodyPr>
          <a:lstStyle/>
          <a:p>
            <a:r>
              <a:rPr lang="de-DE" sz="800" dirty="0">
                <a:solidFill>
                  <a:schemeClr val="bg1"/>
                </a:solidFill>
              </a:rPr>
              <a:t>Solaranlage Ratgeber; Dr. Gudrun Valerius; https://www.solaranlage-ratgeber.de/solarthermie/solarthermie-funktionen/warmwasser-und-heizungsunterstuetzung (14.07.2025)</a:t>
            </a:r>
          </a:p>
        </p:txBody>
      </p:sp>
      <p:sp>
        <p:nvSpPr>
          <p:cNvPr id="12" name="Textfeld 11">
            <a:extLst>
              <a:ext uri="{FF2B5EF4-FFF2-40B4-BE49-F238E27FC236}">
                <a16:creationId xmlns:a16="http://schemas.microsoft.com/office/drawing/2014/main" id="{DBE05935-45B2-1814-2900-75C66ABA3E6F}"/>
              </a:ext>
            </a:extLst>
          </p:cNvPr>
          <p:cNvSpPr txBox="1"/>
          <p:nvPr/>
        </p:nvSpPr>
        <p:spPr>
          <a:xfrm>
            <a:off x="4097112" y="3132563"/>
            <a:ext cx="7256688" cy="215444"/>
          </a:xfrm>
          <a:prstGeom prst="rect">
            <a:avLst/>
          </a:prstGeom>
          <a:noFill/>
        </p:spPr>
        <p:txBody>
          <a:bodyPr wrap="square">
            <a:spAutoFit/>
          </a:bodyPr>
          <a:lstStyle/>
          <a:p>
            <a:r>
              <a:rPr lang="de-DE" sz="800" dirty="0">
                <a:solidFill>
                  <a:schemeClr val="bg1"/>
                </a:solidFill>
              </a:rPr>
              <a:t>Wikimedia </a:t>
            </a:r>
            <a:r>
              <a:rPr lang="de-DE" sz="800" dirty="0" err="1">
                <a:solidFill>
                  <a:schemeClr val="bg1"/>
                </a:solidFill>
              </a:rPr>
              <a:t>commons</a:t>
            </a:r>
            <a:r>
              <a:rPr lang="de-DE" sz="800" dirty="0">
                <a:solidFill>
                  <a:schemeClr val="bg1"/>
                </a:solidFill>
              </a:rPr>
              <a:t>; Wade Greenberg-Brand/</a:t>
            </a:r>
            <a:r>
              <a:rPr lang="de-DE" sz="800" dirty="0" err="1">
                <a:solidFill>
                  <a:schemeClr val="bg1"/>
                </a:solidFill>
              </a:rPr>
              <a:t>Paleontological</a:t>
            </a:r>
            <a:r>
              <a:rPr lang="de-DE" sz="800" dirty="0">
                <a:solidFill>
                  <a:schemeClr val="bg1"/>
                </a:solidFill>
              </a:rPr>
              <a:t> Research Institution; https://commons.wikimedia.org/wiki/File:Geothermal_Power_Station.tif (14.07.2025) </a:t>
            </a:r>
          </a:p>
        </p:txBody>
      </p:sp>
    </p:spTree>
    <p:extLst>
      <p:ext uri="{BB962C8B-B14F-4D97-AF65-F5344CB8AC3E}">
        <p14:creationId xmlns:p14="http://schemas.microsoft.com/office/powerpoint/2010/main" val="747394343"/>
      </p:ext>
    </p:extLst>
  </p:cSld>
  <p:clrMapOvr>
    <a:masterClrMapping/>
  </p:clrMapOvr>
  <p:transition spd="slow" advClick="0">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A4A572-BE5C-B5BB-13E4-01B8F3A86AE7}"/>
            </a:ext>
          </a:extLst>
        </p:cNvPr>
        <p:cNvGrpSpPr/>
        <p:nvPr/>
      </p:nvGrpSpPr>
      <p:grpSpPr>
        <a:xfrm>
          <a:off x="0" y="0"/>
          <a:ext cx="0" cy="0"/>
          <a:chOff x="0" y="0"/>
          <a:chExt cx="0" cy="0"/>
        </a:xfrm>
      </p:grpSpPr>
      <p:sp>
        <p:nvSpPr>
          <p:cNvPr id="9" name="Titel 8">
            <a:extLst>
              <a:ext uri="{FF2B5EF4-FFF2-40B4-BE49-F238E27FC236}">
                <a16:creationId xmlns:a16="http://schemas.microsoft.com/office/drawing/2014/main" id="{6C7AE999-6D86-60C6-127C-4377D724A16F}"/>
              </a:ext>
            </a:extLst>
          </p:cNvPr>
          <p:cNvSpPr>
            <a:spLocks noGrp="1"/>
          </p:cNvSpPr>
          <p:nvPr>
            <p:ph type="title"/>
          </p:nvPr>
        </p:nvSpPr>
        <p:spPr>
          <a:xfrm>
            <a:off x="838200" y="757236"/>
            <a:ext cx="9056751" cy="681037"/>
          </a:xfrm>
        </p:spPr>
        <p:txBody>
          <a:bodyPr>
            <a:normAutofit/>
          </a:bodyPr>
          <a:lstStyle/>
          <a:p>
            <a:r>
              <a:rPr lang="de-DE" sz="3200" dirty="0">
                <a:ln w="0"/>
                <a:effectLst>
                  <a:outerShdw blurRad="38100" dist="19050" dir="2700000" algn="tl" rotWithShape="0">
                    <a:schemeClr val="dk1">
                      <a:alpha val="40000"/>
                    </a:schemeClr>
                  </a:outerShdw>
                </a:effectLst>
              </a:rPr>
              <a:t>16. Woher kommt geothermische Energie?</a:t>
            </a:r>
            <a:endParaRPr lang="de-DE" sz="3200" dirty="0"/>
          </a:p>
        </p:txBody>
      </p:sp>
      <p:sp>
        <p:nvSpPr>
          <p:cNvPr id="14" name="Abgerundetes Rechteck 8">
            <a:extLst>
              <a:ext uri="{FF2B5EF4-FFF2-40B4-BE49-F238E27FC236}">
                <a16:creationId xmlns:a16="http://schemas.microsoft.com/office/drawing/2014/main" id="{7274F789-BA61-1268-C506-5009FBABC475}"/>
              </a:ext>
            </a:extLst>
          </p:cNvPr>
          <p:cNvSpPr/>
          <p:nvPr/>
        </p:nvSpPr>
        <p:spPr>
          <a:xfrm>
            <a:off x="1048443" y="3429000"/>
            <a:ext cx="5905850" cy="687897"/>
          </a:xfrm>
          <a:prstGeom prst="roundRect">
            <a:avLst>
              <a:gd name="adj" fmla="val 43496"/>
            </a:avLst>
          </a:prstGeom>
          <a:solidFill>
            <a:schemeClr val="bg2"/>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Aus der Zeit der Erdentstehung vor 4,7 Mrd. Jahren und durch den Zerfall radioaktiver Elemente.</a:t>
            </a:r>
          </a:p>
        </p:txBody>
      </p:sp>
      <p:sp>
        <p:nvSpPr>
          <p:cNvPr id="15" name="Abgerundetes Rechteck 9">
            <a:extLst>
              <a:ext uri="{FF2B5EF4-FFF2-40B4-BE49-F238E27FC236}">
                <a16:creationId xmlns:a16="http://schemas.microsoft.com/office/drawing/2014/main" id="{702DD4EC-CC6F-6D30-BD37-5B1D5C267A45}"/>
              </a:ext>
            </a:extLst>
          </p:cNvPr>
          <p:cNvSpPr/>
          <p:nvPr/>
        </p:nvSpPr>
        <p:spPr>
          <a:xfrm>
            <a:off x="1048444" y="2147579"/>
            <a:ext cx="5905850" cy="687897"/>
          </a:xfrm>
          <a:prstGeom prst="roundRect">
            <a:avLst>
              <a:gd name="adj" fmla="val 43496"/>
            </a:avLst>
          </a:prstGeom>
          <a:solidFill>
            <a:schemeClr val="bg2"/>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Die Wärme wird unter der Erde künstlich erzeugt, da dort Treibhausgase keine Rolle spielen.</a:t>
            </a:r>
          </a:p>
        </p:txBody>
      </p:sp>
      <p:sp>
        <p:nvSpPr>
          <p:cNvPr id="16" name="Abgerundetes Rechteck 10">
            <a:extLst>
              <a:ext uri="{FF2B5EF4-FFF2-40B4-BE49-F238E27FC236}">
                <a16:creationId xmlns:a16="http://schemas.microsoft.com/office/drawing/2014/main" id="{7F1B7E64-3F0B-7FF9-76D1-96A349CDAE34}"/>
              </a:ext>
            </a:extLst>
          </p:cNvPr>
          <p:cNvSpPr/>
          <p:nvPr/>
        </p:nvSpPr>
        <p:spPr>
          <a:xfrm>
            <a:off x="1048443" y="4710421"/>
            <a:ext cx="5905850" cy="687897"/>
          </a:xfrm>
          <a:prstGeom prst="roundRect">
            <a:avLst>
              <a:gd name="adj" fmla="val 43496"/>
            </a:avLst>
          </a:prstGeom>
          <a:solidFill>
            <a:schemeClr val="bg2"/>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Sonnenstrahlen haben Gestein erwärmt und diese Wärmeenergie wird nutzbar gemacht.</a:t>
            </a:r>
          </a:p>
        </p:txBody>
      </p:sp>
      <p:sp>
        <p:nvSpPr>
          <p:cNvPr id="17" name="Abgerundetes Rechteck 7">
            <a:hlinkClick r:id="" action="ppaction://hlinkshowjump?jump=nextslide"/>
            <a:extLst>
              <a:ext uri="{FF2B5EF4-FFF2-40B4-BE49-F238E27FC236}">
                <a16:creationId xmlns:a16="http://schemas.microsoft.com/office/drawing/2014/main" id="{7D047187-253B-694A-1C5C-8122D69C8F2F}"/>
              </a:ext>
            </a:extLst>
          </p:cNvPr>
          <p:cNvSpPr/>
          <p:nvPr/>
        </p:nvSpPr>
        <p:spPr>
          <a:xfrm>
            <a:off x="8524584" y="3298218"/>
            <a:ext cx="2469188" cy="956453"/>
          </a:xfrm>
          <a:prstGeom prst="roundRect">
            <a:avLst>
              <a:gd name="adj" fmla="val 37924"/>
            </a:avLst>
          </a:prstGeom>
          <a:solidFill>
            <a:srgbClr val="A7A7A8"/>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ln w="9525">
                  <a:solidFill>
                    <a:schemeClr val="bg1"/>
                  </a:solidFill>
                  <a:prstDash val="solid"/>
                </a:ln>
                <a:solidFill>
                  <a:schemeClr val="bg1"/>
                </a:solidFill>
                <a:effectLst>
                  <a:outerShdw blurRad="12700" dist="38100" dir="2700000" algn="tl" rotWithShape="0">
                    <a:schemeClr val="bg1">
                      <a:lumMod val="50000"/>
                    </a:schemeClr>
                  </a:outerShdw>
                </a:effectLst>
              </a:rPr>
              <a:t>weiter</a:t>
            </a:r>
            <a:endParaRPr lang="de-DE" sz="4000" b="1" dirty="0">
              <a:ln w="9525">
                <a:solidFill>
                  <a:schemeClr val="bg1"/>
                </a:solidFill>
                <a:prstDash val="solid"/>
              </a:ln>
              <a:solidFill>
                <a:schemeClr val="bg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673488396"/>
      </p:ext>
    </p:extLst>
  </p:cSld>
  <p:clrMapOvr>
    <a:masterClrMapping/>
  </p:clrMapOvr>
  <p:transition spd="slow" advClick="0">
    <p:fade/>
  </p:transition>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10" fill="hold"/>
                                        <p:tgtEl>
                                          <p:spTgt spid="14"/>
                                        </p:tgtEl>
                                        <p:attrNameLst>
                                          <p:attrName>fillcolor</p:attrName>
                                        </p:attrNameLst>
                                      </p:cBhvr>
                                      <p:to>
                                        <a:srgbClr val="92D050"/>
                                      </p:to>
                                    </p:animClr>
                                    <p:set>
                                      <p:cBhvr>
                                        <p:cTn id="7" dur="10" fill="hold"/>
                                        <p:tgtEl>
                                          <p:spTgt spid="14"/>
                                        </p:tgtEl>
                                        <p:attrNameLst>
                                          <p:attrName>fill.type</p:attrName>
                                        </p:attrNameLst>
                                      </p:cBhvr>
                                      <p:to>
                                        <p:strVal val="solid"/>
                                      </p:to>
                                    </p:set>
                                    <p:set>
                                      <p:cBhvr>
                                        <p:cTn id="8" dur="10" fill="hold"/>
                                        <p:tgtEl>
                                          <p:spTgt spid="14"/>
                                        </p:tgtEl>
                                        <p:attrNameLst>
                                          <p:attrName>fill.on</p:attrName>
                                        </p:attrNameLst>
                                      </p:cBhvr>
                                      <p:to>
                                        <p:strVal val="true"/>
                                      </p:to>
                                    </p:set>
                                  </p:childTnLst>
                                </p:cTn>
                              </p:par>
                              <p:par>
                                <p:cTn id="9" presetID="10"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childTnLst>
              </p:cTn>
              <p:nextCondLst>
                <p:cond evt="onClick" delay="0">
                  <p:tgtEl>
                    <p:spTgt spid="14"/>
                  </p:tgtEl>
                </p:cond>
              </p:nextCondLst>
            </p:seq>
            <p:seq concurrent="1" nextAc="seek">
              <p:cTn id="12" restart="whenNotActive" fill="hold" evtFilter="cancelBubble" nodeType="interactiveSeq">
                <p:stCondLst>
                  <p:cond evt="onClick" delay="0">
                    <p:tgtEl>
                      <p:spTgt spid="15"/>
                    </p:tgtEl>
                  </p:cond>
                </p:stCondLst>
                <p:endSync evt="end" delay="0">
                  <p:rtn val="all"/>
                </p:endSync>
                <p:childTnLst>
                  <p:par>
                    <p:cTn id="13" fill="hold">
                      <p:stCondLst>
                        <p:cond delay="0"/>
                      </p:stCondLst>
                      <p:childTnLst>
                        <p:par>
                          <p:cTn id="14" fill="hold">
                            <p:stCondLst>
                              <p:cond delay="0"/>
                            </p:stCondLst>
                            <p:childTnLst>
                              <p:par>
                                <p:cTn id="15" presetID="1" presetClass="emph" presetSubtype="2" fill="hold" nodeType="clickEffect">
                                  <p:stCondLst>
                                    <p:cond delay="0"/>
                                  </p:stCondLst>
                                  <p:childTnLst>
                                    <p:animClr clrSpc="rgb" dir="cw">
                                      <p:cBhvr>
                                        <p:cTn id="16" dur="2000" fill="hold"/>
                                        <p:tgtEl>
                                          <p:spTgt spid="15"/>
                                        </p:tgtEl>
                                        <p:attrNameLst>
                                          <p:attrName>fillcolor</p:attrName>
                                        </p:attrNameLst>
                                      </p:cBhvr>
                                      <p:to>
                                        <a:srgbClr val="FF6565"/>
                                      </p:to>
                                    </p:animClr>
                                    <p:set>
                                      <p:cBhvr>
                                        <p:cTn id="17" dur="2000" fill="hold"/>
                                        <p:tgtEl>
                                          <p:spTgt spid="15"/>
                                        </p:tgtEl>
                                        <p:attrNameLst>
                                          <p:attrName>fill.type</p:attrName>
                                        </p:attrNameLst>
                                      </p:cBhvr>
                                      <p:to>
                                        <p:strVal val="solid"/>
                                      </p:to>
                                    </p:set>
                                    <p:set>
                                      <p:cBhvr>
                                        <p:cTn id="18"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19" restart="whenNotActive" fill="hold" evtFilter="cancelBubble" nodeType="interactiveSeq">
                <p:stCondLst>
                  <p:cond evt="onClick" delay="0">
                    <p:tgtEl>
                      <p:spTgt spid="16"/>
                    </p:tgtEl>
                  </p:cond>
                </p:stCondLst>
                <p:endSync evt="end" delay="0">
                  <p:rtn val="all"/>
                </p:endSync>
                <p:childTnLst>
                  <p:par>
                    <p:cTn id="20" fill="hold">
                      <p:stCondLst>
                        <p:cond delay="0"/>
                      </p:stCondLst>
                      <p:childTnLst>
                        <p:par>
                          <p:cTn id="21" fill="hold">
                            <p:stCondLst>
                              <p:cond delay="0"/>
                            </p:stCondLst>
                            <p:childTnLst>
                              <p:par>
                                <p:cTn id="22" presetID="1" presetClass="emph" presetSubtype="2" fill="hold" nodeType="clickEffect">
                                  <p:stCondLst>
                                    <p:cond delay="0"/>
                                  </p:stCondLst>
                                  <p:childTnLst>
                                    <p:animClr clrSpc="rgb" dir="cw">
                                      <p:cBhvr>
                                        <p:cTn id="23" dur="2000" fill="hold"/>
                                        <p:tgtEl>
                                          <p:spTgt spid="16"/>
                                        </p:tgtEl>
                                        <p:attrNameLst>
                                          <p:attrName>fillcolor</p:attrName>
                                        </p:attrNameLst>
                                      </p:cBhvr>
                                      <p:to>
                                        <a:srgbClr val="FF6565"/>
                                      </p:to>
                                    </p:animClr>
                                    <p:set>
                                      <p:cBhvr>
                                        <p:cTn id="24" dur="2000" fill="hold"/>
                                        <p:tgtEl>
                                          <p:spTgt spid="16"/>
                                        </p:tgtEl>
                                        <p:attrNameLst>
                                          <p:attrName>fill.type</p:attrName>
                                        </p:attrNameLst>
                                      </p:cBhvr>
                                      <p:to>
                                        <p:strVal val="solid"/>
                                      </p:to>
                                    </p:set>
                                    <p:set>
                                      <p:cBhvr>
                                        <p:cTn id="25" dur="200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childTnLst>
        </p:cTn>
      </p:par>
    </p:tnLst>
    <p:bldLst>
      <p:bldP spid="1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B0D3B7-16F4-3FD4-7457-F6AC8C49E575}"/>
            </a:ext>
          </a:extLst>
        </p:cNvPr>
        <p:cNvGrpSpPr/>
        <p:nvPr/>
      </p:nvGrpSpPr>
      <p:grpSpPr>
        <a:xfrm>
          <a:off x="0" y="0"/>
          <a:ext cx="0" cy="0"/>
          <a:chOff x="0" y="0"/>
          <a:chExt cx="0" cy="0"/>
        </a:xfrm>
      </p:grpSpPr>
      <p:pic>
        <p:nvPicPr>
          <p:cNvPr id="10" name="Grafik 9" descr="Ein Bild, das Wolke, draußen, Wasser, Landschaft enthält.&#10;&#10;KI-generierte Inhalte können fehlerhaft sein.">
            <a:extLst>
              <a:ext uri="{FF2B5EF4-FFF2-40B4-BE49-F238E27FC236}">
                <a16:creationId xmlns:a16="http://schemas.microsoft.com/office/drawing/2014/main" id="{69064A82-7A6E-21F9-945E-7A04AA68E237}"/>
              </a:ext>
            </a:extLst>
          </p:cNvPr>
          <p:cNvPicPr>
            <a:picLocks noChangeAspect="1"/>
          </p:cNvPicPr>
          <p:nvPr/>
        </p:nvPicPr>
        <p:blipFill>
          <a:blip r:embed="rId3" cstate="print">
            <a:extLst>
              <a:ext uri="{28A0092B-C50C-407E-A947-70E740481C1C}">
                <a14:useLocalDpi xmlns:a14="http://schemas.microsoft.com/office/drawing/2010/main" val="0"/>
              </a:ext>
            </a:extLst>
          </a:blip>
          <a:srcRect t="13770" b="12187"/>
          <a:stretch/>
        </p:blipFill>
        <p:spPr>
          <a:xfrm>
            <a:off x="3871477" y="3779908"/>
            <a:ext cx="4449046" cy="2195297"/>
          </a:xfrm>
          <a:prstGeom prst="rect">
            <a:avLst/>
          </a:prstGeom>
        </p:spPr>
      </p:pic>
      <p:sp>
        <p:nvSpPr>
          <p:cNvPr id="2" name="Titel 1">
            <a:extLst>
              <a:ext uri="{FF2B5EF4-FFF2-40B4-BE49-F238E27FC236}">
                <a16:creationId xmlns:a16="http://schemas.microsoft.com/office/drawing/2014/main" id="{E7A8DE0A-D310-5E53-60C2-E6DF9AFEF540}"/>
              </a:ext>
            </a:extLst>
          </p:cNvPr>
          <p:cNvSpPr>
            <a:spLocks noGrp="1"/>
          </p:cNvSpPr>
          <p:nvPr>
            <p:ph type="title"/>
          </p:nvPr>
        </p:nvSpPr>
        <p:spPr/>
        <p:txBody>
          <a:bodyPr>
            <a:normAutofit/>
          </a:bodyPr>
          <a:lstStyle/>
          <a:p>
            <a:r>
              <a:rPr lang="de-DE" sz="3200" dirty="0">
                <a:ln w="0"/>
                <a:effectLst>
                  <a:outerShdw blurRad="38100" dist="19050" dir="2700000" algn="tl" rotWithShape="0">
                    <a:schemeClr val="dk1">
                      <a:alpha val="40000"/>
                    </a:schemeClr>
                  </a:outerShdw>
                </a:effectLst>
              </a:rPr>
              <a:t>Infotext: Die geothermische Energie</a:t>
            </a:r>
            <a:endParaRPr lang="de-DE" sz="3200" dirty="0"/>
          </a:p>
        </p:txBody>
      </p:sp>
      <p:sp>
        <p:nvSpPr>
          <p:cNvPr id="3" name="Inhaltsplatzhalter 2">
            <a:extLst>
              <a:ext uri="{FF2B5EF4-FFF2-40B4-BE49-F238E27FC236}">
                <a16:creationId xmlns:a16="http://schemas.microsoft.com/office/drawing/2014/main" id="{A3CA2CAD-2AA6-96F9-97A4-086558FA5FBF}"/>
              </a:ext>
            </a:extLst>
          </p:cNvPr>
          <p:cNvSpPr>
            <a:spLocks noGrp="1"/>
          </p:cNvSpPr>
          <p:nvPr>
            <p:ph idx="1"/>
          </p:nvPr>
        </p:nvSpPr>
        <p:spPr/>
        <p:txBody>
          <a:bodyPr/>
          <a:lstStyle/>
          <a:p>
            <a:r>
              <a:rPr lang="de-DE" dirty="0">
                <a:ln w="0"/>
                <a:effectLst>
                  <a:outerShdw blurRad="38100" dist="19050" dir="2700000" algn="tl" rotWithShape="0">
                    <a:schemeClr val="dk1">
                      <a:alpha val="40000"/>
                    </a:schemeClr>
                  </a:outerShdw>
                </a:effectLst>
              </a:rPr>
              <a:t>Die geothermische Wärmeenergie entsteht zum größten Teil durch den natürlichen Zerfall, der im Erdgestein vorhandenen radioaktive Isotope wie zum Beispiel Uran, Uran oder Thorium. </a:t>
            </a:r>
          </a:p>
          <a:p>
            <a:r>
              <a:rPr lang="de-DE" dirty="0">
                <a:ln w="0"/>
                <a:effectLst>
                  <a:outerShdw blurRad="38100" dist="19050" dir="2700000" algn="tl" rotWithShape="0">
                    <a:schemeClr val="dk1">
                      <a:alpha val="40000"/>
                    </a:schemeClr>
                  </a:outerShdw>
                </a:effectLst>
              </a:rPr>
              <a:t>Der restliche Teil der Wärme stammt tatsächlich aus der Zeit, als die Erde entstanden ist. Es handelt sich demnach um Restwärme der vor über 4,7 Milliarden Jahren abgelaufenen Prozesse. Diese Wärmeenergie ist so hoch, das allein in den obersten 10 Kilometer der Erdkruste so viel theoretisches Potenzial vorhanden ist, um den aktuellen Energieverbrauch der Erde mehr als 100.000-mal abzudecken.</a:t>
            </a:r>
          </a:p>
        </p:txBody>
      </p:sp>
      <p:sp>
        <p:nvSpPr>
          <p:cNvPr id="8" name="Textfeld 7">
            <a:extLst>
              <a:ext uri="{FF2B5EF4-FFF2-40B4-BE49-F238E27FC236}">
                <a16:creationId xmlns:a16="http://schemas.microsoft.com/office/drawing/2014/main" id="{9E54023A-C0D3-4E43-3F3F-CAB0E8C6A55B}"/>
              </a:ext>
            </a:extLst>
          </p:cNvPr>
          <p:cNvSpPr txBox="1"/>
          <p:nvPr/>
        </p:nvSpPr>
        <p:spPr>
          <a:xfrm>
            <a:off x="7366040" y="5742061"/>
            <a:ext cx="1017010" cy="276999"/>
          </a:xfrm>
          <a:prstGeom prst="rect">
            <a:avLst/>
          </a:prstGeom>
          <a:noFill/>
        </p:spPr>
        <p:txBody>
          <a:bodyPr wrap="none" rtlCol="0">
            <a:spAutoFit/>
          </a:bodyPr>
          <a:lstStyle/>
          <a:p>
            <a:r>
              <a:rPr lang="de-DE" sz="1200" dirty="0">
                <a:solidFill>
                  <a:schemeClr val="bg1"/>
                </a:solidFill>
                <a:effectLst>
                  <a:outerShdw blurRad="38100" dist="38100" dir="2700000" algn="tl">
                    <a:srgbClr val="000000">
                      <a:alpha val="43137"/>
                    </a:srgbClr>
                  </a:outerShdw>
                </a:effectLst>
              </a:rPr>
              <a:t>Foto: pixabay</a:t>
            </a:r>
          </a:p>
        </p:txBody>
      </p:sp>
    </p:spTree>
    <p:extLst>
      <p:ext uri="{BB962C8B-B14F-4D97-AF65-F5344CB8AC3E}">
        <p14:creationId xmlns:p14="http://schemas.microsoft.com/office/powerpoint/2010/main" val="72306549"/>
      </p:ext>
    </p:extLst>
  </p:cSld>
  <p:clrMapOvr>
    <a:masterClrMapping/>
  </p:clrMapOvr>
  <p:transition spd="slow" advClick="0">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EF22C3-11E0-64C6-E829-6DB86174F8F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A04D4B3-7C50-C179-4992-3D8D7DCEB8AD}"/>
              </a:ext>
            </a:extLst>
          </p:cNvPr>
          <p:cNvSpPr>
            <a:spLocks noGrp="1"/>
          </p:cNvSpPr>
          <p:nvPr>
            <p:ph type="title"/>
          </p:nvPr>
        </p:nvSpPr>
        <p:spPr/>
        <p:txBody>
          <a:bodyPr>
            <a:normAutofit/>
          </a:bodyPr>
          <a:lstStyle/>
          <a:p>
            <a:r>
              <a:rPr lang="de-DE" sz="3200" dirty="0">
                <a:effectLst>
                  <a:outerShdw blurRad="38100" dist="38100" dir="2700000" algn="tl">
                    <a:srgbClr val="000000">
                      <a:alpha val="43137"/>
                    </a:srgbClr>
                  </a:outerShdw>
                </a:effectLst>
              </a:rPr>
              <a:t>17. Was ist eine Photovoltaik-Anlage (PV-Anlage)?</a:t>
            </a:r>
          </a:p>
        </p:txBody>
      </p:sp>
      <p:sp>
        <p:nvSpPr>
          <p:cNvPr id="8" name="Inhaltsplatzhalter 7">
            <a:extLst>
              <a:ext uri="{FF2B5EF4-FFF2-40B4-BE49-F238E27FC236}">
                <a16:creationId xmlns:a16="http://schemas.microsoft.com/office/drawing/2014/main" id="{058D44C2-8D03-1226-02B5-D071CE082C8B}"/>
              </a:ext>
            </a:extLst>
          </p:cNvPr>
          <p:cNvSpPr>
            <a:spLocks noGrp="1"/>
          </p:cNvSpPr>
          <p:nvPr>
            <p:ph idx="1"/>
          </p:nvPr>
        </p:nvSpPr>
        <p:spPr/>
        <p:txBody>
          <a:bodyPr/>
          <a:lstStyle/>
          <a:p>
            <a:r>
              <a:rPr lang="de-DE" dirty="0"/>
              <a:t> </a:t>
            </a:r>
          </a:p>
        </p:txBody>
      </p:sp>
      <p:sp>
        <p:nvSpPr>
          <p:cNvPr id="3" name="Abgerundetes Rechteck 2">
            <a:extLst>
              <a:ext uri="{FF2B5EF4-FFF2-40B4-BE49-F238E27FC236}">
                <a16:creationId xmlns:a16="http://schemas.microsoft.com/office/drawing/2014/main" id="{15DB5764-9EA1-D3F7-9F7E-7E06E510AF92}"/>
              </a:ext>
            </a:extLst>
          </p:cNvPr>
          <p:cNvSpPr/>
          <p:nvPr/>
        </p:nvSpPr>
        <p:spPr>
          <a:xfrm>
            <a:off x="1048445" y="4717411"/>
            <a:ext cx="5905850" cy="687897"/>
          </a:xfrm>
          <a:prstGeom prst="roundRect">
            <a:avLst>
              <a:gd name="adj" fmla="val 43496"/>
            </a:avLst>
          </a:prstGeom>
          <a:solidFill>
            <a:schemeClr val="bg2"/>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Eine PV-Anlage ist ein System, das fossile Brennstoffe verbrennt.</a:t>
            </a:r>
          </a:p>
        </p:txBody>
      </p:sp>
      <p:sp>
        <p:nvSpPr>
          <p:cNvPr id="4" name="Abgerundetes Rechteck 3">
            <a:extLst>
              <a:ext uri="{FF2B5EF4-FFF2-40B4-BE49-F238E27FC236}">
                <a16:creationId xmlns:a16="http://schemas.microsoft.com/office/drawing/2014/main" id="{D503FF53-220C-2E03-0A07-4DFCE3CDE975}"/>
              </a:ext>
            </a:extLst>
          </p:cNvPr>
          <p:cNvSpPr/>
          <p:nvPr/>
        </p:nvSpPr>
        <p:spPr>
          <a:xfrm>
            <a:off x="1048445" y="3432495"/>
            <a:ext cx="5905850" cy="687897"/>
          </a:xfrm>
          <a:prstGeom prst="roundRect">
            <a:avLst>
              <a:gd name="adj" fmla="val 43496"/>
            </a:avLst>
          </a:prstGeom>
          <a:solidFill>
            <a:schemeClr val="bg2"/>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Eine PV-Anlage ist ein System, das Windenergie aufnimmt und in Strom umwandelt.</a:t>
            </a:r>
          </a:p>
        </p:txBody>
      </p:sp>
      <p:sp>
        <p:nvSpPr>
          <p:cNvPr id="5" name="Abgerundetes Rechteck 4">
            <a:extLst>
              <a:ext uri="{FF2B5EF4-FFF2-40B4-BE49-F238E27FC236}">
                <a16:creationId xmlns:a16="http://schemas.microsoft.com/office/drawing/2014/main" id="{D85EFE0F-FF38-C704-D524-DF690DD61068}"/>
              </a:ext>
            </a:extLst>
          </p:cNvPr>
          <p:cNvSpPr/>
          <p:nvPr/>
        </p:nvSpPr>
        <p:spPr>
          <a:xfrm>
            <a:off x="1048445" y="2147579"/>
            <a:ext cx="5905850" cy="687897"/>
          </a:xfrm>
          <a:prstGeom prst="roundRect">
            <a:avLst>
              <a:gd name="adj" fmla="val 43496"/>
            </a:avLst>
          </a:prstGeom>
          <a:solidFill>
            <a:schemeClr val="bg2"/>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prstMaterial="matte">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Eine PV-Anlage ist ein System, das Sonnenlicht aufnimmt und in Strom umwandelt.</a:t>
            </a:r>
          </a:p>
        </p:txBody>
      </p:sp>
      <p:sp>
        <p:nvSpPr>
          <p:cNvPr id="10" name="Abgerundetes Rechteck 9">
            <a:hlinkClick r:id="" action="ppaction://hlinkshowjump?jump=nextslide"/>
            <a:extLst>
              <a:ext uri="{FF2B5EF4-FFF2-40B4-BE49-F238E27FC236}">
                <a16:creationId xmlns:a16="http://schemas.microsoft.com/office/drawing/2014/main" id="{7B7DA620-DB86-87E6-7243-CD15EC601649}"/>
              </a:ext>
            </a:extLst>
          </p:cNvPr>
          <p:cNvSpPr/>
          <p:nvPr/>
        </p:nvSpPr>
        <p:spPr>
          <a:xfrm>
            <a:off x="8524584" y="3298218"/>
            <a:ext cx="2469188" cy="956453"/>
          </a:xfrm>
          <a:prstGeom prst="roundRect">
            <a:avLst>
              <a:gd name="adj" fmla="val 37924"/>
            </a:avLst>
          </a:prstGeom>
          <a:solidFill>
            <a:srgbClr val="A7A7A8"/>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ln w="9525">
                  <a:solidFill>
                    <a:schemeClr val="bg1"/>
                  </a:solidFill>
                  <a:prstDash val="solid"/>
                </a:ln>
                <a:solidFill>
                  <a:schemeClr val="bg1"/>
                </a:solidFill>
                <a:effectLst>
                  <a:outerShdw blurRad="12700" dist="38100" dir="2700000" algn="tl" rotWithShape="0">
                    <a:schemeClr val="bg1">
                      <a:lumMod val="50000"/>
                    </a:schemeClr>
                  </a:outerShdw>
                </a:effectLst>
              </a:rPr>
              <a:t>weiter</a:t>
            </a:r>
            <a:endParaRPr lang="de-DE" sz="4000" b="1" dirty="0">
              <a:ln w="9525">
                <a:solidFill>
                  <a:schemeClr val="bg1"/>
                </a:solidFill>
                <a:prstDash val="solid"/>
              </a:ln>
              <a:solidFill>
                <a:schemeClr val="bg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476253616"/>
      </p:ext>
    </p:extLst>
  </p:cSld>
  <p:clrMapOvr>
    <a:masterClrMapping/>
  </p:clrMapOvr>
  <p:transition spd="slow" advClick="0">
    <p:fade/>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3"/>
                                        </p:tgtEl>
                                        <p:attrNameLst>
                                          <p:attrName>fillcolor</p:attrName>
                                        </p:attrNameLst>
                                      </p:cBhvr>
                                      <p:to>
                                        <a:srgbClr val="FF6565"/>
                                      </p:to>
                                    </p:animClr>
                                    <p:set>
                                      <p:cBhvr>
                                        <p:cTn id="7" dur="2000" fill="hold"/>
                                        <p:tgtEl>
                                          <p:spTgt spid="3"/>
                                        </p:tgtEl>
                                        <p:attrNameLst>
                                          <p:attrName>fill.type</p:attrName>
                                        </p:attrNameLst>
                                      </p:cBhvr>
                                      <p:to>
                                        <p:strVal val="solid"/>
                                      </p:to>
                                    </p:set>
                                    <p:set>
                                      <p:cBhvr>
                                        <p:cTn id="8"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4"/>
                                        </p:tgtEl>
                                        <p:attrNameLst>
                                          <p:attrName>fillcolor</p:attrName>
                                        </p:attrNameLst>
                                      </p:cBhvr>
                                      <p:to>
                                        <a:srgbClr val="FF6565"/>
                                      </p:to>
                                    </p:animClr>
                                    <p:set>
                                      <p:cBhvr>
                                        <p:cTn id="14" dur="2000" fill="hold"/>
                                        <p:tgtEl>
                                          <p:spTgt spid="4"/>
                                        </p:tgtEl>
                                        <p:attrNameLst>
                                          <p:attrName>fill.type</p:attrName>
                                        </p:attrNameLst>
                                      </p:cBhvr>
                                      <p:to>
                                        <p:strVal val="solid"/>
                                      </p:to>
                                    </p:set>
                                    <p:set>
                                      <p:cBhvr>
                                        <p:cTn id="15"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16" restart="whenNotActive" fill="hold" evtFilter="cancelBubble" nodeType="interactiveSeq">
                <p:stCondLst>
                  <p:cond evt="onClick" delay="0">
                    <p:tgtEl>
                      <p:spTgt spid="5"/>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10" fill="hold"/>
                                        <p:tgtEl>
                                          <p:spTgt spid="5"/>
                                        </p:tgtEl>
                                        <p:attrNameLst>
                                          <p:attrName>fillcolor</p:attrName>
                                        </p:attrNameLst>
                                      </p:cBhvr>
                                      <p:to>
                                        <a:srgbClr val="92D050"/>
                                      </p:to>
                                    </p:animClr>
                                    <p:set>
                                      <p:cBhvr>
                                        <p:cTn id="21" dur="10" fill="hold"/>
                                        <p:tgtEl>
                                          <p:spTgt spid="5"/>
                                        </p:tgtEl>
                                        <p:attrNameLst>
                                          <p:attrName>fill.type</p:attrName>
                                        </p:attrNameLst>
                                      </p:cBhvr>
                                      <p:to>
                                        <p:strVal val="solid"/>
                                      </p:to>
                                    </p:set>
                                    <p:set>
                                      <p:cBhvr>
                                        <p:cTn id="22" dur="10" fill="hold"/>
                                        <p:tgtEl>
                                          <p:spTgt spid="5"/>
                                        </p:tgtEl>
                                        <p:attrNameLst>
                                          <p:attrName>fill.on</p:attrName>
                                        </p:attrNameLst>
                                      </p:cBhvr>
                                      <p:to>
                                        <p:strVal val="true"/>
                                      </p:to>
                                    </p:se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childTnLst>
              </p:cTn>
              <p:nextCondLst>
                <p:cond evt="onClick" delay="0">
                  <p:tgtEl>
                    <p:spTgt spid="5"/>
                  </p:tgtEl>
                </p:cond>
              </p:nextCondLst>
            </p:seq>
          </p:childTnLst>
        </p:cTn>
      </p:par>
    </p:tnLst>
    <p:bldLst>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0A69A3-635E-95D2-59EB-8D671BF19E0C}"/>
            </a:ext>
          </a:extLst>
        </p:cNvPr>
        <p:cNvGrpSpPr/>
        <p:nvPr/>
      </p:nvGrpSpPr>
      <p:grpSpPr>
        <a:xfrm>
          <a:off x="0" y="0"/>
          <a:ext cx="0" cy="0"/>
          <a:chOff x="0" y="0"/>
          <a:chExt cx="0" cy="0"/>
        </a:xfrm>
      </p:grpSpPr>
      <p:sp>
        <p:nvSpPr>
          <p:cNvPr id="8" name="Abgerundetes Rechteck 4"/>
          <p:cNvSpPr/>
          <p:nvPr/>
        </p:nvSpPr>
        <p:spPr>
          <a:xfrm>
            <a:off x="7879360" y="4031226"/>
            <a:ext cx="3474440" cy="1959553"/>
          </a:xfrm>
          <a:prstGeom prst="roundRect">
            <a:avLst/>
          </a:prstGeom>
          <a:solidFill>
            <a:schemeClr val="bg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rgbClr val="174698"/>
                </a:solidFill>
              </a:rPr>
              <a:t>Schon gewusst, dass die </a:t>
            </a:r>
            <a:r>
              <a:rPr lang="de-DE" b="1" dirty="0">
                <a:solidFill>
                  <a:srgbClr val="174698"/>
                </a:solidFill>
                <a:hlinkClick r:id="rId3">
                  <a:extLst>
                    <a:ext uri="{A12FA001-AC4F-418D-AE19-62706E023703}">
                      <ahyp:hlinkClr xmlns:ahyp="http://schemas.microsoft.com/office/drawing/2018/hyperlinkcolor" val="tx"/>
                    </a:ext>
                  </a:extLst>
                </a:hlinkClick>
              </a:rPr>
              <a:t>Photovoltaik-Anlagen</a:t>
            </a:r>
            <a:r>
              <a:rPr lang="de-DE" b="1" dirty="0">
                <a:solidFill>
                  <a:srgbClr val="174698"/>
                </a:solidFill>
              </a:rPr>
              <a:t> der EVH jährlich etwa 140.000 MWh Energie erzeugen? Das entspricht dem Verbrauch von rund 35.000 Haushalten.</a:t>
            </a:r>
          </a:p>
        </p:txBody>
      </p:sp>
      <p:sp>
        <p:nvSpPr>
          <p:cNvPr id="2" name="Titel 1">
            <a:extLst>
              <a:ext uri="{FF2B5EF4-FFF2-40B4-BE49-F238E27FC236}">
                <a16:creationId xmlns:a16="http://schemas.microsoft.com/office/drawing/2014/main" id="{009207E8-7118-D7C1-EDCD-EADA8AAE1805}"/>
              </a:ext>
            </a:extLst>
          </p:cNvPr>
          <p:cNvSpPr>
            <a:spLocks noGrp="1"/>
          </p:cNvSpPr>
          <p:nvPr>
            <p:ph type="title"/>
          </p:nvPr>
        </p:nvSpPr>
        <p:spPr/>
        <p:txBody>
          <a:bodyPr>
            <a:normAutofit/>
          </a:bodyPr>
          <a:lstStyle/>
          <a:p>
            <a:r>
              <a:rPr lang="de-DE" sz="3200" dirty="0">
                <a:ln w="0"/>
                <a:effectLst>
                  <a:outerShdw blurRad="38100" dist="19050" dir="2700000" algn="tl" rotWithShape="0">
                    <a:schemeClr val="dk1">
                      <a:alpha val="40000"/>
                    </a:schemeClr>
                  </a:outerShdw>
                </a:effectLst>
              </a:rPr>
              <a:t>Infotext: Die Photovoltaik-Anlage</a:t>
            </a:r>
          </a:p>
        </p:txBody>
      </p:sp>
      <p:sp>
        <p:nvSpPr>
          <p:cNvPr id="3" name="Inhaltsplatzhalter 2">
            <a:extLst>
              <a:ext uri="{FF2B5EF4-FFF2-40B4-BE49-F238E27FC236}">
                <a16:creationId xmlns:a16="http://schemas.microsoft.com/office/drawing/2014/main" id="{6EE655D8-1BCC-C6BC-045E-4225A36D6309}"/>
              </a:ext>
            </a:extLst>
          </p:cNvPr>
          <p:cNvSpPr>
            <a:spLocks noGrp="1"/>
          </p:cNvSpPr>
          <p:nvPr>
            <p:ph idx="1"/>
          </p:nvPr>
        </p:nvSpPr>
        <p:spPr>
          <a:xfrm>
            <a:off x="838200" y="1438275"/>
            <a:ext cx="10515600" cy="2307816"/>
          </a:xfrm>
        </p:spPr>
        <p:txBody>
          <a:bodyPr/>
          <a:lstStyle/>
          <a:p>
            <a:r>
              <a:rPr lang="de-DE" b="0" dirty="0">
                <a:ln w="0"/>
                <a:effectLst>
                  <a:outerShdw blurRad="38100" dist="19050" dir="2700000" algn="tl" rotWithShape="0">
                    <a:schemeClr val="dk1">
                      <a:alpha val="40000"/>
                    </a:schemeClr>
                  </a:outerShdw>
                </a:effectLst>
              </a:rPr>
              <a:t>Eine Photovoltaik-Anlage ist ein technisches System zur Umwandlung von Sonnenlicht in elektrischen Strom. Sie besteht hauptsächlich aus Solarzellen, die in Solarmodulen zusammengefasst sind. Diese Module werden meist auf Dächern oder Freiflächen installiert.</a:t>
            </a:r>
            <a:endParaRPr lang="de-DE" dirty="0"/>
          </a:p>
        </p:txBody>
      </p:sp>
      <p:pic>
        <p:nvPicPr>
          <p:cNvPr id="6" name="Bild 1" descr="Photovoltaik-Beispiele aus allen deutschen Städten!">
            <a:extLst>
              <a:ext uri="{FF2B5EF4-FFF2-40B4-BE49-F238E27FC236}">
                <a16:creationId xmlns:a16="http://schemas.microsoft.com/office/drawing/2014/main" id="{F9998C4A-E8B4-3BB7-2EB8-29287765BDD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6856" y="2930489"/>
            <a:ext cx="4584921" cy="3060290"/>
          </a:xfrm>
          <a:prstGeom prst="rect">
            <a:avLst/>
          </a:prstGeom>
          <a:noFill/>
          <a:ln>
            <a:noFill/>
          </a:ln>
        </p:spPr>
      </p:pic>
      <p:sp>
        <p:nvSpPr>
          <p:cNvPr id="7" name="Textfeld 6">
            <a:extLst>
              <a:ext uri="{FF2B5EF4-FFF2-40B4-BE49-F238E27FC236}">
                <a16:creationId xmlns:a16="http://schemas.microsoft.com/office/drawing/2014/main" id="{C951C02D-CCC0-584F-4752-9E25A6C41153}"/>
              </a:ext>
            </a:extLst>
          </p:cNvPr>
          <p:cNvSpPr txBox="1"/>
          <p:nvPr/>
        </p:nvSpPr>
        <p:spPr>
          <a:xfrm>
            <a:off x="3052199" y="5737197"/>
            <a:ext cx="2567562" cy="276999"/>
          </a:xfrm>
          <a:prstGeom prst="rect">
            <a:avLst/>
          </a:prstGeom>
          <a:noFill/>
        </p:spPr>
        <p:txBody>
          <a:bodyPr wrap="none" rtlCol="0">
            <a:spAutoFit/>
          </a:bodyPr>
          <a:lstStyle/>
          <a:p>
            <a:r>
              <a:rPr lang="de-DE" sz="1200" dirty="0">
                <a:solidFill>
                  <a:schemeClr val="bg1"/>
                </a:solidFill>
                <a:effectLst>
                  <a:outerShdw blurRad="38100" dist="38100" dir="2700000" algn="tl">
                    <a:srgbClr val="000000">
                      <a:alpha val="43137"/>
                    </a:srgbClr>
                  </a:outerShdw>
                </a:effectLst>
              </a:rPr>
              <a:t>Foto: Agentur Kappa – Felix Abraham</a:t>
            </a:r>
          </a:p>
        </p:txBody>
      </p:sp>
    </p:spTree>
    <p:extLst>
      <p:ext uri="{BB962C8B-B14F-4D97-AF65-F5344CB8AC3E}">
        <p14:creationId xmlns:p14="http://schemas.microsoft.com/office/powerpoint/2010/main" val="4278931491"/>
      </p:ext>
    </p:extLst>
  </p:cSld>
  <p:clrMapOvr>
    <a:masterClrMapping/>
  </p:clrMapOvr>
  <p:transition spd="slow" advClick="0">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9DE8DF-74C3-8144-DEAE-8739279890D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A10B863-FBED-71EC-A01D-4C53AC831E56}"/>
              </a:ext>
            </a:extLst>
          </p:cNvPr>
          <p:cNvSpPr>
            <a:spLocks noGrp="1"/>
          </p:cNvSpPr>
          <p:nvPr>
            <p:ph type="title"/>
          </p:nvPr>
        </p:nvSpPr>
        <p:spPr/>
        <p:txBody>
          <a:bodyPr>
            <a:normAutofit fontScale="90000"/>
          </a:bodyPr>
          <a:lstStyle/>
          <a:p>
            <a:r>
              <a:rPr lang="de-DE" sz="3200" dirty="0">
                <a:effectLst>
                  <a:outerShdw blurRad="38100" dist="38100" dir="2700000" algn="tl">
                    <a:srgbClr val="000000">
                      <a:alpha val="43137"/>
                    </a:srgbClr>
                  </a:outerShdw>
                </a:effectLst>
              </a:rPr>
              <a:t>18. Welche Bestandteile des Atoms sorgen bei einer Photovoltaik-Anlage für den Stromfluss?</a:t>
            </a:r>
          </a:p>
        </p:txBody>
      </p:sp>
      <p:sp>
        <p:nvSpPr>
          <p:cNvPr id="8" name="Inhaltsplatzhalter 7">
            <a:extLst>
              <a:ext uri="{FF2B5EF4-FFF2-40B4-BE49-F238E27FC236}">
                <a16:creationId xmlns:a16="http://schemas.microsoft.com/office/drawing/2014/main" id="{FCEF2B95-2DCB-611F-309E-333AF26699AB}"/>
              </a:ext>
            </a:extLst>
          </p:cNvPr>
          <p:cNvSpPr>
            <a:spLocks noGrp="1"/>
          </p:cNvSpPr>
          <p:nvPr>
            <p:ph idx="1"/>
          </p:nvPr>
        </p:nvSpPr>
        <p:spPr/>
        <p:txBody>
          <a:bodyPr/>
          <a:lstStyle/>
          <a:p>
            <a:r>
              <a:rPr lang="de-DE" dirty="0"/>
              <a:t> </a:t>
            </a:r>
          </a:p>
        </p:txBody>
      </p:sp>
      <p:sp>
        <p:nvSpPr>
          <p:cNvPr id="3" name="Abgerundetes Rechteck 2">
            <a:extLst>
              <a:ext uri="{FF2B5EF4-FFF2-40B4-BE49-F238E27FC236}">
                <a16:creationId xmlns:a16="http://schemas.microsoft.com/office/drawing/2014/main" id="{56124592-6190-CA27-E7EF-F6BC121E9A40}"/>
              </a:ext>
            </a:extLst>
          </p:cNvPr>
          <p:cNvSpPr/>
          <p:nvPr/>
        </p:nvSpPr>
        <p:spPr>
          <a:xfrm>
            <a:off x="1048445" y="4717411"/>
            <a:ext cx="5905850" cy="687897"/>
          </a:xfrm>
          <a:prstGeom prst="roundRect">
            <a:avLst>
              <a:gd name="adj" fmla="val 43496"/>
            </a:avLst>
          </a:prstGeom>
          <a:solidFill>
            <a:schemeClr val="bg2"/>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Neutronen</a:t>
            </a:r>
          </a:p>
        </p:txBody>
      </p:sp>
      <p:sp>
        <p:nvSpPr>
          <p:cNvPr id="4" name="Abgerundetes Rechteck 3">
            <a:extLst>
              <a:ext uri="{FF2B5EF4-FFF2-40B4-BE49-F238E27FC236}">
                <a16:creationId xmlns:a16="http://schemas.microsoft.com/office/drawing/2014/main" id="{17C9C17F-CF3C-B975-8E37-346004C74E06}"/>
              </a:ext>
            </a:extLst>
          </p:cNvPr>
          <p:cNvSpPr/>
          <p:nvPr/>
        </p:nvSpPr>
        <p:spPr>
          <a:xfrm>
            <a:off x="1048445" y="3432495"/>
            <a:ext cx="5905850" cy="687897"/>
          </a:xfrm>
          <a:prstGeom prst="roundRect">
            <a:avLst>
              <a:gd name="adj" fmla="val 43496"/>
            </a:avLst>
          </a:prstGeom>
          <a:solidFill>
            <a:schemeClr val="bg2"/>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Protonen</a:t>
            </a:r>
          </a:p>
        </p:txBody>
      </p:sp>
      <p:sp>
        <p:nvSpPr>
          <p:cNvPr id="5" name="Abgerundetes Rechteck 4">
            <a:extLst>
              <a:ext uri="{FF2B5EF4-FFF2-40B4-BE49-F238E27FC236}">
                <a16:creationId xmlns:a16="http://schemas.microsoft.com/office/drawing/2014/main" id="{4B08D262-CB25-1C60-8D5A-F2F5A0985D22}"/>
              </a:ext>
            </a:extLst>
          </p:cNvPr>
          <p:cNvSpPr/>
          <p:nvPr/>
        </p:nvSpPr>
        <p:spPr>
          <a:xfrm>
            <a:off x="1048445" y="2147579"/>
            <a:ext cx="5905850" cy="687897"/>
          </a:xfrm>
          <a:prstGeom prst="roundRect">
            <a:avLst>
              <a:gd name="adj" fmla="val 43496"/>
            </a:avLst>
          </a:prstGeom>
          <a:solidFill>
            <a:schemeClr val="bg2"/>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prstMaterial="matte">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Elektronen</a:t>
            </a:r>
          </a:p>
        </p:txBody>
      </p:sp>
      <p:sp>
        <p:nvSpPr>
          <p:cNvPr id="10" name="Abgerundetes Rechteck 9">
            <a:hlinkClick r:id="" action="ppaction://hlinkshowjump?jump=nextslide"/>
            <a:extLst>
              <a:ext uri="{FF2B5EF4-FFF2-40B4-BE49-F238E27FC236}">
                <a16:creationId xmlns:a16="http://schemas.microsoft.com/office/drawing/2014/main" id="{8C3D34A9-403C-8127-2891-5C782657AA7D}"/>
              </a:ext>
            </a:extLst>
          </p:cNvPr>
          <p:cNvSpPr/>
          <p:nvPr/>
        </p:nvSpPr>
        <p:spPr>
          <a:xfrm>
            <a:off x="8524584" y="3298218"/>
            <a:ext cx="2469188" cy="956453"/>
          </a:xfrm>
          <a:prstGeom prst="roundRect">
            <a:avLst>
              <a:gd name="adj" fmla="val 37924"/>
            </a:avLst>
          </a:prstGeom>
          <a:solidFill>
            <a:srgbClr val="A7A7A8"/>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ln w="9525">
                  <a:solidFill>
                    <a:schemeClr val="bg1"/>
                  </a:solidFill>
                  <a:prstDash val="solid"/>
                </a:ln>
                <a:solidFill>
                  <a:schemeClr val="bg1"/>
                </a:solidFill>
                <a:effectLst>
                  <a:outerShdw blurRad="12700" dist="38100" dir="2700000" algn="tl" rotWithShape="0">
                    <a:schemeClr val="bg1">
                      <a:lumMod val="50000"/>
                    </a:schemeClr>
                  </a:outerShdw>
                </a:effectLst>
              </a:rPr>
              <a:t>weiter</a:t>
            </a:r>
            <a:endParaRPr lang="de-DE" sz="4000" b="1" dirty="0">
              <a:ln w="9525">
                <a:solidFill>
                  <a:schemeClr val="bg1"/>
                </a:solidFill>
                <a:prstDash val="solid"/>
              </a:ln>
              <a:solidFill>
                <a:schemeClr val="bg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859906536"/>
      </p:ext>
    </p:extLst>
  </p:cSld>
  <p:clrMapOvr>
    <a:masterClrMapping/>
  </p:clrMapOvr>
  <p:transition spd="slow" advClick="0">
    <p:fade/>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3"/>
                                        </p:tgtEl>
                                        <p:attrNameLst>
                                          <p:attrName>fillcolor</p:attrName>
                                        </p:attrNameLst>
                                      </p:cBhvr>
                                      <p:to>
                                        <a:srgbClr val="FF6565"/>
                                      </p:to>
                                    </p:animClr>
                                    <p:set>
                                      <p:cBhvr>
                                        <p:cTn id="7" dur="2000" fill="hold"/>
                                        <p:tgtEl>
                                          <p:spTgt spid="3"/>
                                        </p:tgtEl>
                                        <p:attrNameLst>
                                          <p:attrName>fill.type</p:attrName>
                                        </p:attrNameLst>
                                      </p:cBhvr>
                                      <p:to>
                                        <p:strVal val="solid"/>
                                      </p:to>
                                    </p:set>
                                    <p:set>
                                      <p:cBhvr>
                                        <p:cTn id="8"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4"/>
                                        </p:tgtEl>
                                        <p:attrNameLst>
                                          <p:attrName>fillcolor</p:attrName>
                                        </p:attrNameLst>
                                      </p:cBhvr>
                                      <p:to>
                                        <a:srgbClr val="FF6565"/>
                                      </p:to>
                                    </p:animClr>
                                    <p:set>
                                      <p:cBhvr>
                                        <p:cTn id="14" dur="2000" fill="hold"/>
                                        <p:tgtEl>
                                          <p:spTgt spid="4"/>
                                        </p:tgtEl>
                                        <p:attrNameLst>
                                          <p:attrName>fill.type</p:attrName>
                                        </p:attrNameLst>
                                      </p:cBhvr>
                                      <p:to>
                                        <p:strVal val="solid"/>
                                      </p:to>
                                    </p:set>
                                    <p:set>
                                      <p:cBhvr>
                                        <p:cTn id="15"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16" restart="whenNotActive" fill="hold" evtFilter="cancelBubble" nodeType="interactiveSeq">
                <p:stCondLst>
                  <p:cond evt="onClick" delay="0">
                    <p:tgtEl>
                      <p:spTgt spid="5"/>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10" fill="hold"/>
                                        <p:tgtEl>
                                          <p:spTgt spid="5"/>
                                        </p:tgtEl>
                                        <p:attrNameLst>
                                          <p:attrName>fillcolor</p:attrName>
                                        </p:attrNameLst>
                                      </p:cBhvr>
                                      <p:to>
                                        <a:srgbClr val="92D050"/>
                                      </p:to>
                                    </p:animClr>
                                    <p:set>
                                      <p:cBhvr>
                                        <p:cTn id="21" dur="10" fill="hold"/>
                                        <p:tgtEl>
                                          <p:spTgt spid="5"/>
                                        </p:tgtEl>
                                        <p:attrNameLst>
                                          <p:attrName>fill.type</p:attrName>
                                        </p:attrNameLst>
                                      </p:cBhvr>
                                      <p:to>
                                        <p:strVal val="solid"/>
                                      </p:to>
                                    </p:set>
                                    <p:set>
                                      <p:cBhvr>
                                        <p:cTn id="22" dur="10" fill="hold"/>
                                        <p:tgtEl>
                                          <p:spTgt spid="5"/>
                                        </p:tgtEl>
                                        <p:attrNameLst>
                                          <p:attrName>fill.on</p:attrName>
                                        </p:attrNameLst>
                                      </p:cBhvr>
                                      <p:to>
                                        <p:strVal val="true"/>
                                      </p:to>
                                    </p:se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childTnLst>
              </p:cTn>
              <p:nextCondLst>
                <p:cond evt="onClick" delay="0">
                  <p:tgtEl>
                    <p:spTgt spid="5"/>
                  </p:tgtEl>
                </p:cond>
              </p:nextCondLst>
            </p:seq>
          </p:childTnLst>
        </p:cTn>
      </p:par>
    </p:tnLst>
    <p:bldLst>
      <p:bldP spid="1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E2904D-7FA1-2C0C-A59C-D4C974343D3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9EB8023-8C0A-1E91-B816-F18DE7C088DC}"/>
              </a:ext>
            </a:extLst>
          </p:cNvPr>
          <p:cNvSpPr>
            <a:spLocks noGrp="1"/>
          </p:cNvSpPr>
          <p:nvPr>
            <p:ph type="title"/>
          </p:nvPr>
        </p:nvSpPr>
        <p:spPr/>
        <p:txBody>
          <a:bodyPr>
            <a:normAutofit/>
          </a:bodyPr>
          <a:lstStyle/>
          <a:p>
            <a:r>
              <a:rPr lang="de-DE" sz="3200" dirty="0">
                <a:ln w="0"/>
                <a:effectLst>
                  <a:outerShdw blurRad="38100" dist="19050" dir="2700000" algn="tl" rotWithShape="0">
                    <a:schemeClr val="dk1">
                      <a:alpha val="40000"/>
                    </a:schemeClr>
                  </a:outerShdw>
                </a:effectLst>
              </a:rPr>
              <a:t>Infotext: Die Bestandteile des Atoms (PV-Anlage)</a:t>
            </a:r>
          </a:p>
        </p:txBody>
      </p:sp>
      <p:sp>
        <p:nvSpPr>
          <p:cNvPr id="3" name="Inhaltsplatzhalter 2">
            <a:extLst>
              <a:ext uri="{FF2B5EF4-FFF2-40B4-BE49-F238E27FC236}">
                <a16:creationId xmlns:a16="http://schemas.microsoft.com/office/drawing/2014/main" id="{A5EA488B-676D-D33A-0569-B0F99EC983E1}"/>
              </a:ext>
            </a:extLst>
          </p:cNvPr>
          <p:cNvSpPr>
            <a:spLocks noGrp="1"/>
          </p:cNvSpPr>
          <p:nvPr>
            <p:ph idx="1"/>
          </p:nvPr>
        </p:nvSpPr>
        <p:spPr>
          <a:xfrm>
            <a:off x="838200" y="1438275"/>
            <a:ext cx="10515600" cy="2307816"/>
          </a:xfrm>
        </p:spPr>
        <p:txBody>
          <a:bodyPr/>
          <a:lstStyle/>
          <a:p>
            <a:r>
              <a:rPr lang="de-DE" dirty="0">
                <a:ln w="0"/>
                <a:effectLst>
                  <a:outerShdw blurRad="38100" dist="19050" dir="2700000" algn="tl" rotWithShape="0">
                    <a:schemeClr val="dk1">
                      <a:alpha val="40000"/>
                    </a:schemeClr>
                  </a:outerShdw>
                </a:effectLst>
              </a:rPr>
              <a:t>Wenn auf eine Photovoltaik-Anlage Sonnenstrahlen treffen, wird bekannterweise Strom erzeugt. Dies geschieht in den vielen einzelnen Solarzellen, aus denen die Solarmodule aufgebaut sind. Durch das Sonnenlicht werden in den Solarzellen die </a:t>
            </a:r>
            <a:r>
              <a:rPr lang="de-DE" dirty="0">
                <a:ln w="0"/>
                <a:effectLst>
                  <a:outerShdw blurRad="38100" dist="19050" dir="2700000" algn="tl" rotWithShape="0">
                    <a:schemeClr val="dk1">
                      <a:alpha val="40000"/>
                    </a:schemeClr>
                  </a:outerShdw>
                </a:effectLst>
                <a:hlinkClick r:id="rId3">
                  <a:extLst>
                    <a:ext uri="{A12FA001-AC4F-418D-AE19-62706E023703}">
                      <ahyp:hlinkClr xmlns:ahyp="http://schemas.microsoft.com/office/drawing/2018/hyperlinkcolor" val="tx"/>
                    </a:ext>
                  </a:extLst>
                </a:hlinkClick>
              </a:rPr>
              <a:t>Elektronen</a:t>
            </a:r>
            <a:r>
              <a:rPr lang="de-DE" dirty="0">
                <a:ln w="0"/>
                <a:effectLst>
                  <a:outerShdw blurRad="38100" dist="19050" dir="2700000" algn="tl" rotWithShape="0">
                    <a:schemeClr val="dk1">
                      <a:alpha val="40000"/>
                    </a:schemeClr>
                  </a:outerShdw>
                </a:effectLst>
              </a:rPr>
              <a:t> angeregt, welche sich anfangen zu bewegen und einen Stromfluss erzeugen. Dieser Strom ist üblicherweise Gleichstrom. Über einen Wechselrichter wird dieser Gleichstrom zu Wechselstrom umgewandelt, damit wir ihn für unseren Haushalt verwenden können.</a:t>
            </a:r>
            <a:endParaRPr lang="de-DE" dirty="0"/>
          </a:p>
        </p:txBody>
      </p:sp>
      <p:sp>
        <p:nvSpPr>
          <p:cNvPr id="9" name="Abgerundetes Rechteck 4">
            <a:extLst>
              <a:ext uri="{FF2B5EF4-FFF2-40B4-BE49-F238E27FC236}">
                <a16:creationId xmlns:a16="http://schemas.microsoft.com/office/drawing/2014/main" id="{86ED1391-9BD8-A8EB-6558-9D54D7DF5269}"/>
              </a:ext>
            </a:extLst>
          </p:cNvPr>
          <p:cNvSpPr/>
          <p:nvPr/>
        </p:nvSpPr>
        <p:spPr>
          <a:xfrm>
            <a:off x="7879360" y="4031226"/>
            <a:ext cx="3474440" cy="1959553"/>
          </a:xfrm>
          <a:prstGeom prst="roundRect">
            <a:avLst/>
          </a:prstGeom>
          <a:solidFill>
            <a:schemeClr val="bg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rgbClr val="174698"/>
                </a:solidFill>
              </a:rPr>
              <a:t>Schon gewusst, dass jährlich 43.000 Tonnen CO</a:t>
            </a:r>
            <a:r>
              <a:rPr lang="de-DE" b="1" baseline="-25000" dirty="0">
                <a:solidFill>
                  <a:srgbClr val="174698"/>
                </a:solidFill>
              </a:rPr>
              <a:t>2</a:t>
            </a:r>
            <a:r>
              <a:rPr lang="de-DE" b="1" dirty="0">
                <a:solidFill>
                  <a:srgbClr val="174698"/>
                </a:solidFill>
              </a:rPr>
              <a:t> durch die </a:t>
            </a:r>
            <a:r>
              <a:rPr lang="de-DE" b="1" dirty="0">
                <a:solidFill>
                  <a:srgbClr val="174698"/>
                </a:solidFill>
                <a:hlinkClick r:id="rId4">
                  <a:extLst>
                    <a:ext uri="{A12FA001-AC4F-418D-AE19-62706E023703}">
                      <ahyp:hlinkClr xmlns:ahyp="http://schemas.microsoft.com/office/drawing/2018/hyperlinkcolor" val="tx"/>
                    </a:ext>
                  </a:extLst>
                </a:hlinkClick>
              </a:rPr>
              <a:t>Investition in Photovoltaik-Projekte</a:t>
            </a:r>
            <a:r>
              <a:rPr lang="de-DE" b="1" dirty="0">
                <a:solidFill>
                  <a:srgbClr val="174698"/>
                </a:solidFill>
              </a:rPr>
              <a:t> eingespart werden können?</a:t>
            </a:r>
          </a:p>
        </p:txBody>
      </p:sp>
    </p:spTree>
    <p:extLst>
      <p:ext uri="{BB962C8B-B14F-4D97-AF65-F5344CB8AC3E}">
        <p14:creationId xmlns:p14="http://schemas.microsoft.com/office/powerpoint/2010/main" val="3564951853"/>
      </p:ext>
    </p:extLst>
  </p:cSld>
  <p:clrMapOvr>
    <a:masterClrMapping/>
  </p:clrMapOvr>
  <p:transition spd="slow" advClick="0">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normAutofit/>
          </a:bodyPr>
          <a:lstStyle/>
          <a:p>
            <a:r>
              <a:rPr lang="de-DE" sz="3200" dirty="0">
                <a:effectLst>
                  <a:outerShdw blurRad="38100" dist="38100" dir="2700000" algn="tl">
                    <a:srgbClr val="000000">
                      <a:alpha val="43137"/>
                    </a:srgbClr>
                  </a:outerShdw>
                </a:effectLst>
              </a:rPr>
              <a:t>2. Wie entsteht Biogas?</a:t>
            </a:r>
          </a:p>
        </p:txBody>
      </p:sp>
      <p:sp>
        <p:nvSpPr>
          <p:cNvPr id="5" name="Inhaltsplatzhalter 4"/>
          <p:cNvSpPr>
            <a:spLocks noGrp="1"/>
          </p:cNvSpPr>
          <p:nvPr>
            <p:ph idx="1"/>
          </p:nvPr>
        </p:nvSpPr>
        <p:spPr/>
        <p:txBody>
          <a:bodyPr/>
          <a:lstStyle/>
          <a:p>
            <a:r>
              <a:rPr lang="de-DE" dirty="0"/>
              <a:t> </a:t>
            </a:r>
          </a:p>
        </p:txBody>
      </p:sp>
      <p:sp>
        <p:nvSpPr>
          <p:cNvPr id="9" name="Abgerundetes Rechteck 8"/>
          <p:cNvSpPr/>
          <p:nvPr/>
        </p:nvSpPr>
        <p:spPr>
          <a:xfrm>
            <a:off x="1048442" y="2147582"/>
            <a:ext cx="5905850" cy="687897"/>
          </a:xfrm>
          <a:prstGeom prst="roundRect">
            <a:avLst>
              <a:gd name="adj" fmla="val 43496"/>
            </a:avLst>
          </a:prstGeom>
          <a:solidFill>
            <a:schemeClr val="bg2"/>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Biogas entsteht aus Pflanzenresten und Gülle.</a:t>
            </a:r>
          </a:p>
        </p:txBody>
      </p:sp>
      <p:sp>
        <p:nvSpPr>
          <p:cNvPr id="10" name="Abgerundetes Rechteck 9"/>
          <p:cNvSpPr/>
          <p:nvPr/>
        </p:nvSpPr>
        <p:spPr>
          <a:xfrm>
            <a:off x="1048442" y="3432497"/>
            <a:ext cx="5905850" cy="687897"/>
          </a:xfrm>
          <a:prstGeom prst="roundRect">
            <a:avLst>
              <a:gd name="adj" fmla="val 43496"/>
            </a:avLst>
          </a:prstGeom>
          <a:solidFill>
            <a:schemeClr val="bg2"/>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Biogas entsteht durch verschiedenste Kunststoffe.</a:t>
            </a:r>
          </a:p>
        </p:txBody>
      </p:sp>
      <p:sp>
        <p:nvSpPr>
          <p:cNvPr id="11" name="Abgerundetes Rechteck 10"/>
          <p:cNvSpPr/>
          <p:nvPr/>
        </p:nvSpPr>
        <p:spPr>
          <a:xfrm>
            <a:off x="1048442" y="4717412"/>
            <a:ext cx="5905850" cy="687897"/>
          </a:xfrm>
          <a:prstGeom prst="roundRect">
            <a:avLst>
              <a:gd name="adj" fmla="val 43496"/>
            </a:avLst>
          </a:prstGeom>
          <a:solidFill>
            <a:schemeClr val="bg2"/>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Biogas entsteht durch Druck unter der Erde.</a:t>
            </a:r>
          </a:p>
        </p:txBody>
      </p:sp>
      <p:sp>
        <p:nvSpPr>
          <p:cNvPr id="8" name="Abgerundetes Rechteck 7">
            <a:hlinkClick r:id="" action="ppaction://hlinkshowjump?jump=nextslide"/>
          </p:cNvPr>
          <p:cNvSpPr/>
          <p:nvPr/>
        </p:nvSpPr>
        <p:spPr>
          <a:xfrm>
            <a:off x="8524584" y="3298218"/>
            <a:ext cx="2469188" cy="956453"/>
          </a:xfrm>
          <a:prstGeom prst="roundRect">
            <a:avLst>
              <a:gd name="adj" fmla="val 37924"/>
            </a:avLst>
          </a:prstGeom>
          <a:solidFill>
            <a:srgbClr val="A7A7A8"/>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ln w="9525">
                  <a:solidFill>
                    <a:schemeClr val="bg1"/>
                  </a:solidFill>
                  <a:prstDash val="solid"/>
                </a:ln>
                <a:solidFill>
                  <a:schemeClr val="bg1"/>
                </a:solidFill>
                <a:effectLst>
                  <a:outerShdw blurRad="12700" dist="38100" dir="2700000" algn="tl" rotWithShape="0">
                    <a:schemeClr val="bg1">
                      <a:lumMod val="50000"/>
                    </a:schemeClr>
                  </a:outerShdw>
                </a:effectLst>
              </a:rPr>
              <a:t>weiter</a:t>
            </a:r>
            <a:endParaRPr lang="de-DE" sz="4000" b="1" dirty="0">
              <a:ln w="9525">
                <a:solidFill>
                  <a:schemeClr val="bg1"/>
                </a:solidFill>
                <a:prstDash val="solid"/>
              </a:ln>
              <a:solidFill>
                <a:schemeClr val="bg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230561521"/>
      </p:ext>
    </p:extLst>
  </p:cSld>
  <p:clrMapOvr>
    <a:masterClrMapping/>
  </p:clrMapOvr>
  <p:transition spd="slow" advClick="0">
    <p:fade/>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10" fill="hold"/>
                                        <p:tgtEl>
                                          <p:spTgt spid="9"/>
                                        </p:tgtEl>
                                        <p:attrNameLst>
                                          <p:attrName>fillcolor</p:attrName>
                                        </p:attrNameLst>
                                      </p:cBhvr>
                                      <p:to>
                                        <a:srgbClr val="92D050"/>
                                      </p:to>
                                    </p:animClr>
                                    <p:set>
                                      <p:cBhvr>
                                        <p:cTn id="7" dur="10" fill="hold"/>
                                        <p:tgtEl>
                                          <p:spTgt spid="9"/>
                                        </p:tgtEl>
                                        <p:attrNameLst>
                                          <p:attrName>fill.type</p:attrName>
                                        </p:attrNameLst>
                                      </p:cBhvr>
                                      <p:to>
                                        <p:strVal val="solid"/>
                                      </p:to>
                                    </p:set>
                                    <p:set>
                                      <p:cBhvr>
                                        <p:cTn id="8" dur="10" fill="hold"/>
                                        <p:tgtEl>
                                          <p:spTgt spid="9"/>
                                        </p:tgtEl>
                                        <p:attrNameLst>
                                          <p:attrName>fill.on</p:attrName>
                                        </p:attrNameLst>
                                      </p:cBhvr>
                                      <p:to>
                                        <p:strVal val="true"/>
                                      </p:to>
                                    </p:set>
                                  </p:childTnLst>
                                </p:cTn>
                              </p:par>
                              <p:par>
                                <p:cTn id="9" presetID="10"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nextCondLst>
                <p:cond evt="onClick" delay="0">
                  <p:tgtEl>
                    <p:spTgt spid="9"/>
                  </p:tgtEl>
                </p:cond>
              </p:nextCondLst>
            </p:seq>
            <p:seq concurrent="1" nextAc="seek">
              <p:cTn id="12" restart="whenNotActive" fill="hold" evtFilter="cancelBubble" nodeType="interactiveSeq">
                <p:stCondLst>
                  <p:cond evt="onClick" delay="0">
                    <p:tgtEl>
                      <p:spTgt spid="10"/>
                    </p:tgtEl>
                  </p:cond>
                </p:stCondLst>
                <p:endSync evt="end" delay="0">
                  <p:rtn val="all"/>
                </p:endSync>
                <p:childTnLst>
                  <p:par>
                    <p:cTn id="13" fill="hold">
                      <p:stCondLst>
                        <p:cond delay="0"/>
                      </p:stCondLst>
                      <p:childTnLst>
                        <p:par>
                          <p:cTn id="14" fill="hold">
                            <p:stCondLst>
                              <p:cond delay="0"/>
                            </p:stCondLst>
                            <p:childTnLst>
                              <p:par>
                                <p:cTn id="15" presetID="1" presetClass="emph" presetSubtype="2" fill="hold" nodeType="clickEffect">
                                  <p:stCondLst>
                                    <p:cond delay="0"/>
                                  </p:stCondLst>
                                  <p:childTnLst>
                                    <p:animClr clrSpc="rgb" dir="cw">
                                      <p:cBhvr>
                                        <p:cTn id="16" dur="2000" fill="hold"/>
                                        <p:tgtEl>
                                          <p:spTgt spid="10"/>
                                        </p:tgtEl>
                                        <p:attrNameLst>
                                          <p:attrName>fillcolor</p:attrName>
                                        </p:attrNameLst>
                                      </p:cBhvr>
                                      <p:to>
                                        <a:srgbClr val="FF6565"/>
                                      </p:to>
                                    </p:animClr>
                                    <p:set>
                                      <p:cBhvr>
                                        <p:cTn id="17" dur="2000" fill="hold"/>
                                        <p:tgtEl>
                                          <p:spTgt spid="10"/>
                                        </p:tgtEl>
                                        <p:attrNameLst>
                                          <p:attrName>fill.type</p:attrName>
                                        </p:attrNameLst>
                                      </p:cBhvr>
                                      <p:to>
                                        <p:strVal val="solid"/>
                                      </p:to>
                                    </p:set>
                                    <p:set>
                                      <p:cBhvr>
                                        <p:cTn id="18"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19" restart="whenNotActive" fill="hold" evtFilter="cancelBubble" nodeType="interactiveSeq">
                <p:stCondLst>
                  <p:cond evt="onClick" delay="0">
                    <p:tgtEl>
                      <p:spTgt spid="11"/>
                    </p:tgtEl>
                  </p:cond>
                </p:stCondLst>
                <p:endSync evt="end" delay="0">
                  <p:rtn val="all"/>
                </p:endSync>
                <p:childTnLst>
                  <p:par>
                    <p:cTn id="20" fill="hold">
                      <p:stCondLst>
                        <p:cond delay="0"/>
                      </p:stCondLst>
                      <p:childTnLst>
                        <p:par>
                          <p:cTn id="21" fill="hold">
                            <p:stCondLst>
                              <p:cond delay="0"/>
                            </p:stCondLst>
                            <p:childTnLst>
                              <p:par>
                                <p:cTn id="22" presetID="1" presetClass="emph" presetSubtype="2" fill="hold" nodeType="clickEffect">
                                  <p:stCondLst>
                                    <p:cond delay="0"/>
                                  </p:stCondLst>
                                  <p:childTnLst>
                                    <p:animClr clrSpc="rgb" dir="cw">
                                      <p:cBhvr>
                                        <p:cTn id="23" dur="2000" fill="hold"/>
                                        <p:tgtEl>
                                          <p:spTgt spid="11"/>
                                        </p:tgtEl>
                                        <p:attrNameLst>
                                          <p:attrName>fillcolor</p:attrName>
                                        </p:attrNameLst>
                                      </p:cBhvr>
                                      <p:to>
                                        <a:srgbClr val="FF6565"/>
                                      </p:to>
                                    </p:animClr>
                                    <p:set>
                                      <p:cBhvr>
                                        <p:cTn id="24" dur="2000" fill="hold"/>
                                        <p:tgtEl>
                                          <p:spTgt spid="11"/>
                                        </p:tgtEl>
                                        <p:attrNameLst>
                                          <p:attrName>fill.type</p:attrName>
                                        </p:attrNameLst>
                                      </p:cBhvr>
                                      <p:to>
                                        <p:strVal val="solid"/>
                                      </p:to>
                                    </p:set>
                                    <p:set>
                                      <p:cBhvr>
                                        <p:cTn id="25"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childTnLst>
        </p:cTn>
      </p:par>
    </p:tnLst>
    <p:bldLst>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bgerundetes Rechteck 2">
            <a:hlinkClick r:id="" action="ppaction://hlinkshowjump?jump=firstslide"/>
          </p:cNvPr>
          <p:cNvSpPr/>
          <p:nvPr/>
        </p:nvSpPr>
        <p:spPr>
          <a:xfrm>
            <a:off x="3638026" y="2871132"/>
            <a:ext cx="4915948" cy="1115736"/>
          </a:xfrm>
          <a:prstGeom prst="roundRect">
            <a:avLst/>
          </a:prstGeom>
          <a:solidFill>
            <a:srgbClr val="F391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b="1" dirty="0">
                <a:ln w="0"/>
                <a:solidFill>
                  <a:schemeClr val="bg1"/>
                </a:solidFill>
                <a:effectLst>
                  <a:outerShdw blurRad="38100" dist="19050" dir="2700000" algn="tl" rotWithShape="0">
                    <a:schemeClr val="dk1">
                      <a:alpha val="40000"/>
                    </a:schemeClr>
                  </a:outerShdw>
                </a:effectLst>
              </a:rPr>
              <a:t>Neustart</a:t>
            </a:r>
          </a:p>
        </p:txBody>
      </p:sp>
    </p:spTree>
    <p:extLst>
      <p:ext uri="{BB962C8B-B14F-4D97-AF65-F5344CB8AC3E}">
        <p14:creationId xmlns:p14="http://schemas.microsoft.com/office/powerpoint/2010/main" val="21182909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4A7781A9-3E36-F90D-8973-3E4EE14C4C38}"/>
              </a:ext>
            </a:extLst>
          </p:cNvPr>
          <p:cNvSpPr>
            <a:spLocks noGrp="1"/>
          </p:cNvSpPr>
          <p:nvPr>
            <p:ph type="sldNum" sz="quarter" idx="12"/>
          </p:nvPr>
        </p:nvSpPr>
        <p:spPr/>
        <p:txBody>
          <a:bodyPr/>
          <a:lstStyle/>
          <a:p>
            <a:fld id="{112054BE-990F-4249-94E5-BD2D32028CF5}" type="slidenum">
              <a:rPr lang="de-DE" smtClean="0"/>
              <a:t>41</a:t>
            </a:fld>
            <a:endParaRPr lang="de-DE"/>
          </a:p>
        </p:txBody>
      </p:sp>
      <p:sp>
        <p:nvSpPr>
          <p:cNvPr id="3" name="Rechteck 2">
            <a:extLst>
              <a:ext uri="{FF2B5EF4-FFF2-40B4-BE49-F238E27FC236}">
                <a16:creationId xmlns:a16="http://schemas.microsoft.com/office/drawing/2014/main" id="{3A33E72C-F274-8890-9606-EF2303316832}"/>
              </a:ext>
            </a:extLst>
          </p:cNvPr>
          <p:cNvSpPr/>
          <p:nvPr/>
        </p:nvSpPr>
        <p:spPr>
          <a:xfrm>
            <a:off x="632298" y="719847"/>
            <a:ext cx="7978302" cy="2709153"/>
          </a:xfrm>
          <a:prstGeom prst="rect">
            <a:avLst/>
          </a:prstGeom>
          <a:solidFill>
            <a:srgbClr val="1746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800" dirty="0">
              <a:solidFill>
                <a:schemeClr val="bg1"/>
              </a:solidFill>
            </a:endParaRPr>
          </a:p>
        </p:txBody>
      </p:sp>
      <p:sp>
        <p:nvSpPr>
          <p:cNvPr id="4" name="Textfeld 3">
            <a:extLst>
              <a:ext uri="{FF2B5EF4-FFF2-40B4-BE49-F238E27FC236}">
                <a16:creationId xmlns:a16="http://schemas.microsoft.com/office/drawing/2014/main" id="{4B395C0A-9D3D-86D8-B824-06DEE9B8A8C5}"/>
              </a:ext>
            </a:extLst>
          </p:cNvPr>
          <p:cNvSpPr txBox="1"/>
          <p:nvPr/>
        </p:nvSpPr>
        <p:spPr>
          <a:xfrm>
            <a:off x="1693801" y="1899613"/>
            <a:ext cx="8804398" cy="1200329"/>
          </a:xfrm>
          <a:prstGeom prst="rect">
            <a:avLst/>
          </a:prstGeom>
          <a:noFill/>
        </p:spPr>
        <p:txBody>
          <a:bodyPr wrap="none" rtlCol="0">
            <a:spAutoFit/>
          </a:bodyPr>
          <a:lstStyle/>
          <a:p>
            <a:r>
              <a:rPr lang="de-DE" sz="3600" dirty="0">
                <a:solidFill>
                  <a:schemeClr val="bg1"/>
                </a:solidFill>
                <a:hlinkClick r:id="rId2">
                  <a:extLst>
                    <a:ext uri="{A12FA001-AC4F-418D-AE19-62706E023703}">
                      <ahyp:hlinkClr xmlns:ahyp="http://schemas.microsoft.com/office/drawing/2018/hyperlinkcolor" val="tx"/>
                    </a:ext>
                  </a:extLst>
                </a:hlinkClick>
              </a:rPr>
              <a:t>Stadtwerke Halle - Halle guten Dinge sind hier.</a:t>
            </a:r>
            <a:endParaRPr lang="de-DE" sz="3600" dirty="0">
              <a:solidFill>
                <a:schemeClr val="bg1"/>
              </a:solidFill>
            </a:endParaRPr>
          </a:p>
          <a:p>
            <a:endParaRPr lang="de-DE" sz="3600" dirty="0"/>
          </a:p>
        </p:txBody>
      </p:sp>
      <p:sp>
        <p:nvSpPr>
          <p:cNvPr id="5" name="Textfeld 4">
            <a:extLst>
              <a:ext uri="{FF2B5EF4-FFF2-40B4-BE49-F238E27FC236}">
                <a16:creationId xmlns:a16="http://schemas.microsoft.com/office/drawing/2014/main" id="{9FC228B3-0CF9-8ABE-EBDA-67DD812834E8}"/>
              </a:ext>
            </a:extLst>
          </p:cNvPr>
          <p:cNvSpPr txBox="1"/>
          <p:nvPr/>
        </p:nvSpPr>
        <p:spPr>
          <a:xfrm>
            <a:off x="7972601" y="3695382"/>
            <a:ext cx="3660169" cy="954107"/>
          </a:xfrm>
          <a:prstGeom prst="rect">
            <a:avLst/>
          </a:prstGeom>
          <a:noFill/>
        </p:spPr>
        <p:txBody>
          <a:bodyPr wrap="none" rtlCol="0">
            <a:spAutoFit/>
          </a:bodyPr>
          <a:lstStyle/>
          <a:p>
            <a:r>
              <a:rPr lang="de-DE" sz="2800" dirty="0">
                <a:solidFill>
                  <a:schemeClr val="bg1"/>
                </a:solidFill>
              </a:rPr>
              <a:t>Stadtwerke Halle GmbH</a:t>
            </a:r>
          </a:p>
          <a:p>
            <a:r>
              <a:rPr lang="de-DE" sz="2800" dirty="0">
                <a:solidFill>
                  <a:schemeClr val="bg1"/>
                </a:solidFill>
              </a:rPr>
              <a:t>EVH GmbH</a:t>
            </a:r>
          </a:p>
        </p:txBody>
      </p:sp>
    </p:spTree>
    <p:extLst>
      <p:ext uri="{BB962C8B-B14F-4D97-AF65-F5344CB8AC3E}">
        <p14:creationId xmlns:p14="http://schemas.microsoft.com/office/powerpoint/2010/main" val="1943695927"/>
      </p:ext>
    </p:extLst>
  </p:cSld>
  <p:clrMapOvr>
    <a:masterClrMapping/>
  </p:clrMapOvr>
  <p:transition spd="slow" advClick="0">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de-DE" sz="3200" dirty="0">
                <a:effectLst>
                  <a:outerShdw blurRad="38100" dist="38100" dir="2700000" algn="tl">
                    <a:srgbClr val="000000">
                      <a:alpha val="43137"/>
                    </a:srgbClr>
                  </a:outerShdw>
                </a:effectLst>
              </a:rPr>
              <a:t>Infotext: Die Entstehung von Biogas</a:t>
            </a:r>
          </a:p>
        </p:txBody>
      </p:sp>
      <p:sp>
        <p:nvSpPr>
          <p:cNvPr id="5" name="Inhaltsplatzhalter 4"/>
          <p:cNvSpPr>
            <a:spLocks noGrp="1"/>
          </p:cNvSpPr>
          <p:nvPr>
            <p:ph idx="1"/>
          </p:nvPr>
        </p:nvSpPr>
        <p:spPr>
          <a:xfrm>
            <a:off x="838200" y="1438273"/>
            <a:ext cx="5188974" cy="4738689"/>
          </a:xfrm>
        </p:spPr>
        <p:txBody>
          <a:bodyPr/>
          <a:lstStyle/>
          <a:p>
            <a:r>
              <a:rPr lang="de-DE" dirty="0">
                <a:effectLst>
                  <a:outerShdw blurRad="38100" dist="38100" dir="2700000" algn="tl">
                    <a:srgbClr val="000000">
                      <a:alpha val="43137"/>
                    </a:srgbClr>
                  </a:outerShdw>
                </a:effectLst>
              </a:rPr>
              <a:t>Die Biogas-Entstehung basiert auf einem natürlichen Prozess. Diesen nennt man anaerobe (ohne Sauerstoff) Vergärung. Dabei zersetzen Mikroorganismen organisches Material in einer sauerstofffreien Umgebung. Der Prozess läuft in einem geschlossenen Rundbehälter (Fermenter) ab, der ein wichtiger Teil einer jeden Biogasanlage ist. </a:t>
            </a:r>
          </a:p>
          <a:p>
            <a:r>
              <a:rPr lang="de-DE" dirty="0">
                <a:effectLst>
                  <a:outerShdw blurRad="38100" dist="38100" dir="2700000" algn="tl">
                    <a:srgbClr val="000000">
                      <a:alpha val="43137"/>
                    </a:srgbClr>
                  </a:outerShdw>
                </a:effectLst>
              </a:rPr>
              <a:t>Als Ausgangsstoffe, auch Substrate genannt, kommen vor Energiepflanzen, Gülle, Mist aber auch organische Abfälle aus Haushalten und der Industrie zum Einsatz.</a:t>
            </a:r>
          </a:p>
        </p:txBody>
      </p:sp>
      <p:pic>
        <p:nvPicPr>
          <p:cNvPr id="10" name="Grafik 9" descr="Ein Bild, das Text, Diagramm, Screenshot, Design enthält.&#10;&#10;KI-generierte Inhalte können fehlerhaft sein.">
            <a:extLst>
              <a:ext uri="{FF2B5EF4-FFF2-40B4-BE49-F238E27FC236}">
                <a16:creationId xmlns:a16="http://schemas.microsoft.com/office/drawing/2014/main" id="{9D2C0A50-ADA4-3654-AAA9-DE7A461EEEBA}"/>
              </a:ext>
            </a:extLst>
          </p:cNvPr>
          <p:cNvPicPr>
            <a:picLocks noChangeAspect="1"/>
          </p:cNvPicPr>
          <p:nvPr/>
        </p:nvPicPr>
        <p:blipFill>
          <a:blip r:embed="rId2" cstate="print">
            <a:extLst>
              <a:ext uri="{28A0092B-C50C-407E-A947-70E740481C1C}">
                <a14:useLocalDpi xmlns:a14="http://schemas.microsoft.com/office/drawing/2010/main" val="0"/>
              </a:ext>
            </a:extLst>
          </a:blip>
          <a:srcRect r="7204"/>
          <a:stretch/>
        </p:blipFill>
        <p:spPr>
          <a:xfrm>
            <a:off x="6444185" y="1710416"/>
            <a:ext cx="4909615" cy="3052729"/>
          </a:xfrm>
          <a:prstGeom prst="rect">
            <a:avLst/>
          </a:prstGeom>
        </p:spPr>
      </p:pic>
      <p:sp>
        <p:nvSpPr>
          <p:cNvPr id="11" name="Textfeld 10">
            <a:extLst>
              <a:ext uri="{FF2B5EF4-FFF2-40B4-BE49-F238E27FC236}">
                <a16:creationId xmlns:a16="http://schemas.microsoft.com/office/drawing/2014/main" id="{7BD0058B-0C3D-FCFE-6E7A-2C254B1DD3A8}"/>
              </a:ext>
            </a:extLst>
          </p:cNvPr>
          <p:cNvSpPr txBox="1"/>
          <p:nvPr/>
        </p:nvSpPr>
        <p:spPr>
          <a:xfrm>
            <a:off x="10012836" y="4758627"/>
            <a:ext cx="1607487" cy="276999"/>
          </a:xfrm>
          <a:prstGeom prst="rect">
            <a:avLst/>
          </a:prstGeom>
          <a:noFill/>
        </p:spPr>
        <p:txBody>
          <a:bodyPr wrap="square" rtlCol="0">
            <a:spAutoFit/>
          </a:bodyPr>
          <a:lstStyle/>
          <a:p>
            <a:r>
              <a:rPr lang="de-DE" sz="1200" dirty="0">
                <a:solidFill>
                  <a:schemeClr val="bg1"/>
                </a:solidFill>
                <a:effectLst>
                  <a:outerShdw blurRad="38100" dist="38100" dir="2700000" algn="tl">
                    <a:srgbClr val="000000">
                      <a:alpha val="43137"/>
                    </a:srgbClr>
                  </a:outerShdw>
                </a:effectLst>
              </a:rPr>
              <a:t>Foto: wirfuerbio.de</a:t>
            </a:r>
          </a:p>
        </p:txBody>
      </p:sp>
    </p:spTree>
    <p:extLst>
      <p:ext uri="{BB962C8B-B14F-4D97-AF65-F5344CB8AC3E}">
        <p14:creationId xmlns:p14="http://schemas.microsoft.com/office/powerpoint/2010/main" val="3945698379"/>
      </p:ext>
    </p:extLst>
  </p:cSld>
  <p:clrMapOvr>
    <a:masterClrMapping/>
  </p:clrMapOvr>
  <p:transition spd="slow" advClick="0">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63E587-4C2F-2993-3585-D0A71366D763}"/>
            </a:ext>
          </a:extLst>
        </p:cNvPr>
        <p:cNvGrpSpPr/>
        <p:nvPr/>
      </p:nvGrpSpPr>
      <p:grpSpPr>
        <a:xfrm>
          <a:off x="0" y="0"/>
          <a:ext cx="0" cy="0"/>
          <a:chOff x="0" y="0"/>
          <a:chExt cx="0" cy="0"/>
        </a:xfrm>
      </p:grpSpPr>
      <p:sp>
        <p:nvSpPr>
          <p:cNvPr id="7" name="Titel 6">
            <a:extLst>
              <a:ext uri="{FF2B5EF4-FFF2-40B4-BE49-F238E27FC236}">
                <a16:creationId xmlns:a16="http://schemas.microsoft.com/office/drawing/2014/main" id="{6689F122-B9B9-87B6-A2AC-5AF4A2F13BDE}"/>
              </a:ext>
            </a:extLst>
          </p:cNvPr>
          <p:cNvSpPr>
            <a:spLocks noGrp="1"/>
          </p:cNvSpPr>
          <p:nvPr>
            <p:ph type="title"/>
          </p:nvPr>
        </p:nvSpPr>
        <p:spPr/>
        <p:txBody>
          <a:bodyPr>
            <a:normAutofit/>
          </a:bodyPr>
          <a:lstStyle/>
          <a:p>
            <a:r>
              <a:rPr lang="de-DE" sz="3200" dirty="0">
                <a:ln w="0"/>
                <a:effectLst>
                  <a:outerShdw blurRad="38100" dist="19050" dir="2700000" algn="tl" rotWithShape="0">
                    <a:schemeClr val="dk1">
                      <a:alpha val="40000"/>
                    </a:schemeClr>
                  </a:outerShdw>
                </a:effectLst>
              </a:rPr>
              <a:t>3. Wie funktioniert eine Biogasanlage?</a:t>
            </a:r>
          </a:p>
        </p:txBody>
      </p:sp>
      <p:sp>
        <p:nvSpPr>
          <p:cNvPr id="9" name="Abgerundetes Rechteck 8">
            <a:extLst>
              <a:ext uri="{FF2B5EF4-FFF2-40B4-BE49-F238E27FC236}">
                <a16:creationId xmlns:a16="http://schemas.microsoft.com/office/drawing/2014/main" id="{C1197F31-4BAF-A1F9-B74D-C55824322F01}"/>
              </a:ext>
            </a:extLst>
          </p:cNvPr>
          <p:cNvSpPr/>
          <p:nvPr/>
        </p:nvSpPr>
        <p:spPr>
          <a:xfrm>
            <a:off x="1048447" y="2157414"/>
            <a:ext cx="5905850" cy="687897"/>
          </a:xfrm>
          <a:prstGeom prst="roundRect">
            <a:avLst>
              <a:gd name="adj" fmla="val 43496"/>
            </a:avLst>
          </a:prstGeom>
          <a:solidFill>
            <a:schemeClr val="bg2"/>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Biomasse wird in einem luftdichten Behältnis durch Mikroorganismen in Biogas umgewandelt.</a:t>
            </a:r>
          </a:p>
        </p:txBody>
      </p:sp>
      <p:sp>
        <p:nvSpPr>
          <p:cNvPr id="10" name="Abgerundetes Rechteck 9">
            <a:extLst>
              <a:ext uri="{FF2B5EF4-FFF2-40B4-BE49-F238E27FC236}">
                <a16:creationId xmlns:a16="http://schemas.microsoft.com/office/drawing/2014/main" id="{749DD552-70BB-4D59-8730-5C33969C839E}"/>
              </a:ext>
            </a:extLst>
          </p:cNvPr>
          <p:cNvSpPr/>
          <p:nvPr/>
        </p:nvSpPr>
        <p:spPr>
          <a:xfrm>
            <a:off x="1048447" y="3432497"/>
            <a:ext cx="5905850" cy="687897"/>
          </a:xfrm>
          <a:prstGeom prst="roundRect">
            <a:avLst>
              <a:gd name="adj" fmla="val 43496"/>
            </a:avLst>
          </a:prstGeom>
          <a:solidFill>
            <a:schemeClr val="bg2"/>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In einer Biogasanlage wird Biogas verbrannt, </a:t>
            </a:r>
          </a:p>
          <a:p>
            <a:pPr algn="ctr"/>
            <a:r>
              <a:rPr lang="de-DE" sz="2000" dirty="0">
                <a:solidFill>
                  <a:schemeClr val="tx1"/>
                </a:solidFill>
              </a:rPr>
              <a:t>wodurch Biomasse entsteht.</a:t>
            </a:r>
          </a:p>
        </p:txBody>
      </p:sp>
      <p:sp>
        <p:nvSpPr>
          <p:cNvPr id="11" name="Abgerundetes Rechteck 10">
            <a:extLst>
              <a:ext uri="{FF2B5EF4-FFF2-40B4-BE49-F238E27FC236}">
                <a16:creationId xmlns:a16="http://schemas.microsoft.com/office/drawing/2014/main" id="{23074343-2C29-EDC4-DCC9-C07D7454A38D}"/>
              </a:ext>
            </a:extLst>
          </p:cNvPr>
          <p:cNvSpPr/>
          <p:nvPr/>
        </p:nvSpPr>
        <p:spPr>
          <a:xfrm>
            <a:off x="1048447" y="4717412"/>
            <a:ext cx="5905850" cy="687897"/>
          </a:xfrm>
          <a:prstGeom prst="roundRect">
            <a:avLst>
              <a:gd name="adj" fmla="val 43496"/>
            </a:avLst>
          </a:prstGeom>
          <a:solidFill>
            <a:schemeClr val="bg2"/>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In Biogasanlagen entsteht Biogas durch die Photosynthese von Pflanzen.</a:t>
            </a:r>
          </a:p>
        </p:txBody>
      </p:sp>
      <p:sp>
        <p:nvSpPr>
          <p:cNvPr id="12" name="Abgerundetes Rechteck 11">
            <a:hlinkClick r:id="" action="ppaction://hlinkshowjump?jump=nextslide"/>
            <a:extLst>
              <a:ext uri="{FF2B5EF4-FFF2-40B4-BE49-F238E27FC236}">
                <a16:creationId xmlns:a16="http://schemas.microsoft.com/office/drawing/2014/main" id="{0A8FD68B-1FE1-3236-E1BE-007810235AE5}"/>
              </a:ext>
            </a:extLst>
          </p:cNvPr>
          <p:cNvSpPr/>
          <p:nvPr/>
        </p:nvSpPr>
        <p:spPr>
          <a:xfrm>
            <a:off x="8524584" y="3298218"/>
            <a:ext cx="2469188" cy="956453"/>
          </a:xfrm>
          <a:prstGeom prst="roundRect">
            <a:avLst>
              <a:gd name="adj" fmla="val 37924"/>
            </a:avLst>
          </a:prstGeom>
          <a:solidFill>
            <a:srgbClr val="A7A7A8"/>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ln w="9525">
                  <a:solidFill>
                    <a:schemeClr val="bg1"/>
                  </a:solidFill>
                  <a:prstDash val="solid"/>
                </a:ln>
                <a:solidFill>
                  <a:schemeClr val="bg1"/>
                </a:solidFill>
                <a:effectLst>
                  <a:outerShdw blurRad="12700" dist="38100" dir="2700000" algn="tl" rotWithShape="0">
                    <a:schemeClr val="bg1">
                      <a:lumMod val="50000"/>
                    </a:schemeClr>
                  </a:outerShdw>
                </a:effectLst>
              </a:rPr>
              <a:t>weiter</a:t>
            </a:r>
            <a:endParaRPr lang="de-DE" sz="4000" b="1" dirty="0">
              <a:ln w="9525">
                <a:solidFill>
                  <a:schemeClr val="bg1"/>
                </a:solidFill>
                <a:prstDash val="solid"/>
              </a:ln>
              <a:solidFill>
                <a:schemeClr val="bg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895744212"/>
      </p:ext>
    </p:extLst>
  </p:cSld>
  <p:clrMapOvr>
    <a:masterClrMapping/>
  </p:clrMapOvr>
  <p:transition spd="slow" advClick="0">
    <p:fade/>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10" fill="hold"/>
                                        <p:tgtEl>
                                          <p:spTgt spid="9"/>
                                        </p:tgtEl>
                                        <p:attrNameLst>
                                          <p:attrName>fillcolor</p:attrName>
                                        </p:attrNameLst>
                                      </p:cBhvr>
                                      <p:to>
                                        <a:srgbClr val="92D050"/>
                                      </p:to>
                                    </p:animClr>
                                    <p:set>
                                      <p:cBhvr>
                                        <p:cTn id="7" dur="10" fill="hold"/>
                                        <p:tgtEl>
                                          <p:spTgt spid="9"/>
                                        </p:tgtEl>
                                        <p:attrNameLst>
                                          <p:attrName>fill.type</p:attrName>
                                        </p:attrNameLst>
                                      </p:cBhvr>
                                      <p:to>
                                        <p:strVal val="solid"/>
                                      </p:to>
                                    </p:set>
                                    <p:set>
                                      <p:cBhvr>
                                        <p:cTn id="8" dur="10" fill="hold"/>
                                        <p:tgtEl>
                                          <p:spTgt spid="9"/>
                                        </p:tgtEl>
                                        <p:attrNameLst>
                                          <p:attrName>fill.on</p:attrName>
                                        </p:attrNameLst>
                                      </p:cBhvr>
                                      <p:to>
                                        <p:strVal val="true"/>
                                      </p:to>
                                    </p:set>
                                  </p:childTnLst>
                                </p:cTn>
                              </p:par>
                              <p:par>
                                <p:cTn id="9" presetID="10"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childTnLst>
              </p:cTn>
              <p:nextCondLst>
                <p:cond evt="onClick" delay="0">
                  <p:tgtEl>
                    <p:spTgt spid="9"/>
                  </p:tgtEl>
                </p:cond>
              </p:nextCondLst>
            </p:seq>
            <p:seq concurrent="1" nextAc="seek">
              <p:cTn id="12" restart="whenNotActive" fill="hold" evtFilter="cancelBubble" nodeType="interactiveSeq">
                <p:stCondLst>
                  <p:cond evt="onClick" delay="0">
                    <p:tgtEl>
                      <p:spTgt spid="10"/>
                    </p:tgtEl>
                  </p:cond>
                </p:stCondLst>
                <p:endSync evt="end" delay="0">
                  <p:rtn val="all"/>
                </p:endSync>
                <p:childTnLst>
                  <p:par>
                    <p:cTn id="13" fill="hold">
                      <p:stCondLst>
                        <p:cond delay="0"/>
                      </p:stCondLst>
                      <p:childTnLst>
                        <p:par>
                          <p:cTn id="14" fill="hold">
                            <p:stCondLst>
                              <p:cond delay="0"/>
                            </p:stCondLst>
                            <p:childTnLst>
                              <p:par>
                                <p:cTn id="15" presetID="1" presetClass="emph" presetSubtype="2" fill="hold" nodeType="clickEffect">
                                  <p:stCondLst>
                                    <p:cond delay="0"/>
                                  </p:stCondLst>
                                  <p:childTnLst>
                                    <p:animClr clrSpc="rgb" dir="cw">
                                      <p:cBhvr>
                                        <p:cTn id="16" dur="2000" fill="hold"/>
                                        <p:tgtEl>
                                          <p:spTgt spid="10"/>
                                        </p:tgtEl>
                                        <p:attrNameLst>
                                          <p:attrName>fillcolor</p:attrName>
                                        </p:attrNameLst>
                                      </p:cBhvr>
                                      <p:to>
                                        <a:srgbClr val="FF6565"/>
                                      </p:to>
                                    </p:animClr>
                                    <p:set>
                                      <p:cBhvr>
                                        <p:cTn id="17" dur="2000" fill="hold"/>
                                        <p:tgtEl>
                                          <p:spTgt spid="10"/>
                                        </p:tgtEl>
                                        <p:attrNameLst>
                                          <p:attrName>fill.type</p:attrName>
                                        </p:attrNameLst>
                                      </p:cBhvr>
                                      <p:to>
                                        <p:strVal val="solid"/>
                                      </p:to>
                                    </p:set>
                                    <p:set>
                                      <p:cBhvr>
                                        <p:cTn id="18"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19" restart="whenNotActive" fill="hold" evtFilter="cancelBubble" nodeType="interactiveSeq">
                <p:stCondLst>
                  <p:cond evt="onClick" delay="0">
                    <p:tgtEl>
                      <p:spTgt spid="11"/>
                    </p:tgtEl>
                  </p:cond>
                </p:stCondLst>
                <p:endSync evt="end" delay="0">
                  <p:rtn val="all"/>
                </p:endSync>
                <p:childTnLst>
                  <p:par>
                    <p:cTn id="20" fill="hold">
                      <p:stCondLst>
                        <p:cond delay="0"/>
                      </p:stCondLst>
                      <p:childTnLst>
                        <p:par>
                          <p:cTn id="21" fill="hold">
                            <p:stCondLst>
                              <p:cond delay="0"/>
                            </p:stCondLst>
                            <p:childTnLst>
                              <p:par>
                                <p:cTn id="22" presetID="1" presetClass="emph" presetSubtype="2" fill="hold" nodeType="clickEffect">
                                  <p:stCondLst>
                                    <p:cond delay="0"/>
                                  </p:stCondLst>
                                  <p:childTnLst>
                                    <p:animClr clrSpc="rgb" dir="cw">
                                      <p:cBhvr>
                                        <p:cTn id="23" dur="2000" fill="hold"/>
                                        <p:tgtEl>
                                          <p:spTgt spid="11"/>
                                        </p:tgtEl>
                                        <p:attrNameLst>
                                          <p:attrName>fillcolor</p:attrName>
                                        </p:attrNameLst>
                                      </p:cBhvr>
                                      <p:to>
                                        <a:srgbClr val="FF6565"/>
                                      </p:to>
                                    </p:animClr>
                                    <p:set>
                                      <p:cBhvr>
                                        <p:cTn id="24" dur="2000" fill="hold"/>
                                        <p:tgtEl>
                                          <p:spTgt spid="11"/>
                                        </p:tgtEl>
                                        <p:attrNameLst>
                                          <p:attrName>fill.type</p:attrName>
                                        </p:attrNameLst>
                                      </p:cBhvr>
                                      <p:to>
                                        <p:strVal val="solid"/>
                                      </p:to>
                                    </p:set>
                                    <p:set>
                                      <p:cBhvr>
                                        <p:cTn id="25"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79D410-1B9F-E501-89AD-7C6D88EF073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BF0EC32-5C0D-D897-6FF3-D4A404EE6665}"/>
              </a:ext>
            </a:extLst>
          </p:cNvPr>
          <p:cNvSpPr>
            <a:spLocks noGrp="1"/>
          </p:cNvSpPr>
          <p:nvPr>
            <p:ph type="title"/>
          </p:nvPr>
        </p:nvSpPr>
        <p:spPr/>
        <p:txBody>
          <a:bodyPr>
            <a:normAutofit/>
          </a:bodyPr>
          <a:lstStyle/>
          <a:p>
            <a:r>
              <a:rPr lang="de-DE" sz="3200" dirty="0">
                <a:ln w="0"/>
                <a:effectLst>
                  <a:outerShdw blurRad="38100" dist="19050" dir="2700000" algn="tl" rotWithShape="0">
                    <a:schemeClr val="dk1">
                      <a:alpha val="40000"/>
                    </a:schemeClr>
                  </a:outerShdw>
                </a:effectLst>
              </a:rPr>
              <a:t>Infotext: Die Funktion einer Biogasanlage</a:t>
            </a:r>
          </a:p>
        </p:txBody>
      </p:sp>
      <p:sp>
        <p:nvSpPr>
          <p:cNvPr id="3" name="Inhaltsplatzhalter 2">
            <a:extLst>
              <a:ext uri="{FF2B5EF4-FFF2-40B4-BE49-F238E27FC236}">
                <a16:creationId xmlns:a16="http://schemas.microsoft.com/office/drawing/2014/main" id="{8719C514-2A85-E6DE-BDCF-7339A7152C2D}"/>
              </a:ext>
            </a:extLst>
          </p:cNvPr>
          <p:cNvSpPr>
            <a:spLocks noGrp="1"/>
          </p:cNvSpPr>
          <p:nvPr>
            <p:ph idx="1"/>
          </p:nvPr>
        </p:nvSpPr>
        <p:spPr/>
        <p:txBody>
          <a:bodyPr/>
          <a:lstStyle/>
          <a:p>
            <a:pPr marL="0" indent="0">
              <a:buNone/>
            </a:pPr>
            <a:r>
              <a:rPr lang="de-DE" b="0" dirty="0">
                <a:ln w="0"/>
                <a:effectLst>
                  <a:outerShdw blurRad="38100" dist="19050" dir="2700000" algn="tl" rotWithShape="0">
                    <a:schemeClr val="dk1">
                      <a:alpha val="40000"/>
                    </a:schemeClr>
                  </a:outerShdw>
                </a:effectLst>
              </a:rPr>
              <a:t>Eine Biogasanlage besteht meist aus großen Rundtanks oder Boxen.</a:t>
            </a:r>
          </a:p>
          <a:p>
            <a:r>
              <a:rPr lang="de-DE" b="0" dirty="0">
                <a:ln w="0"/>
                <a:effectLst>
                  <a:outerShdw blurRad="38100" dist="19050" dir="2700000" algn="tl" rotWithShape="0">
                    <a:schemeClr val="dk1">
                      <a:alpha val="40000"/>
                    </a:schemeClr>
                  </a:outerShdw>
                </a:effectLst>
              </a:rPr>
              <a:t>In diesen Boxen werden </a:t>
            </a:r>
            <a:r>
              <a:rPr lang="de-DE" u="sng" dirty="0">
                <a:ln w="0"/>
                <a:effectLst>
                  <a:outerShdw blurRad="38100" dist="19050" dir="2700000" algn="tl" rotWithShape="0">
                    <a:schemeClr val="dk1">
                      <a:alpha val="40000"/>
                    </a:schemeClr>
                  </a:outerShdw>
                </a:effectLst>
                <a:hlinkClick r:id="rId3">
                  <a:extLst>
                    <a:ext uri="{A12FA001-AC4F-418D-AE19-62706E023703}">
                      <ahyp:hlinkClr xmlns:ahyp="http://schemas.microsoft.com/office/drawing/2018/hyperlinkcolor" val="tx"/>
                    </a:ext>
                  </a:extLst>
                </a:hlinkClick>
              </a:rPr>
              <a:t>organische Abfälle</a:t>
            </a:r>
            <a:r>
              <a:rPr lang="de-DE" dirty="0">
                <a:ln w="0"/>
                <a:effectLst>
                  <a:outerShdw blurRad="38100" dist="19050" dir="2700000" algn="tl" rotWithShape="0">
                    <a:schemeClr val="dk1">
                      <a:alpha val="40000"/>
                    </a:schemeClr>
                  </a:outerShdw>
                </a:effectLst>
              </a:rPr>
              <a:t> </a:t>
            </a:r>
            <a:r>
              <a:rPr lang="de-DE" b="0" dirty="0">
                <a:ln w="0"/>
                <a:effectLst>
                  <a:outerShdw blurRad="38100" dist="19050" dir="2700000" algn="tl" rotWithShape="0">
                    <a:schemeClr val="dk1">
                      <a:alpha val="40000"/>
                    </a:schemeClr>
                  </a:outerShdw>
                </a:effectLst>
              </a:rPr>
              <a:t>unter Ausschluss von Luft durch Mikroorganismen, wie z</a:t>
            </a:r>
            <a:r>
              <a:rPr lang="de-DE" dirty="0">
                <a:ln w="0"/>
                <a:effectLst>
                  <a:outerShdw blurRad="38100" dist="19050" dir="2700000" algn="tl" rotWithShape="0">
                    <a:schemeClr val="dk1">
                      <a:alpha val="40000"/>
                    </a:schemeClr>
                  </a:outerShdw>
                </a:effectLst>
              </a:rPr>
              <a:t>um Beispiel</a:t>
            </a:r>
            <a:r>
              <a:rPr lang="de-DE" b="0" dirty="0">
                <a:ln w="0"/>
                <a:effectLst>
                  <a:outerShdw blurRad="38100" dist="19050" dir="2700000" algn="tl" rotWithShape="0">
                    <a:schemeClr val="dk1">
                      <a:alpha val="40000"/>
                    </a:schemeClr>
                  </a:outerShdw>
                </a:effectLst>
              </a:rPr>
              <a:t> Bakterien zersetzt, wodurch Biogas entsteht. </a:t>
            </a:r>
          </a:p>
          <a:p>
            <a:endParaRPr lang="de-DE" dirty="0">
              <a:ln w="0"/>
              <a:solidFill>
                <a:srgbClr val="FF0000"/>
              </a:solidFill>
              <a:effectLst>
                <a:outerShdw blurRad="38100" dist="19050" dir="2700000" algn="tl" rotWithShape="0">
                  <a:schemeClr val="dk1">
                    <a:alpha val="40000"/>
                  </a:schemeClr>
                </a:outerShdw>
              </a:effectLst>
            </a:endParaRPr>
          </a:p>
          <a:p>
            <a:endParaRPr lang="de-DE" dirty="0">
              <a:ln w="0"/>
              <a:solidFill>
                <a:srgbClr val="FF0000"/>
              </a:solidFill>
              <a:effectLst>
                <a:outerShdw blurRad="38100" dist="19050" dir="2700000" algn="tl" rotWithShape="0">
                  <a:schemeClr val="dk1">
                    <a:alpha val="40000"/>
                  </a:schemeClr>
                </a:outerShdw>
              </a:effectLst>
            </a:endParaRPr>
          </a:p>
          <a:p>
            <a:endParaRPr lang="de-DE" b="0" dirty="0">
              <a:ln w="0"/>
              <a:solidFill>
                <a:srgbClr val="FF0000"/>
              </a:solidFill>
              <a:effectLst>
                <a:outerShdw blurRad="38100" dist="19050" dir="2700000" algn="tl" rotWithShape="0">
                  <a:schemeClr val="dk1">
                    <a:alpha val="40000"/>
                  </a:schemeClr>
                </a:outerShdw>
              </a:effectLst>
            </a:endParaRPr>
          </a:p>
          <a:p>
            <a:endParaRPr lang="de-DE" dirty="0">
              <a:ln w="0"/>
              <a:solidFill>
                <a:srgbClr val="FF0000"/>
              </a:solidFill>
              <a:effectLst>
                <a:outerShdw blurRad="38100" dist="19050" dir="2700000" algn="tl" rotWithShape="0">
                  <a:schemeClr val="dk1">
                    <a:alpha val="40000"/>
                  </a:schemeClr>
                </a:outerShdw>
              </a:effectLst>
            </a:endParaRPr>
          </a:p>
          <a:p>
            <a:endParaRPr lang="de-DE" b="0" dirty="0">
              <a:ln w="0"/>
              <a:solidFill>
                <a:srgbClr val="FF0000"/>
              </a:solidFill>
              <a:effectLst>
                <a:outerShdw blurRad="38100" dist="19050" dir="2700000" algn="tl" rotWithShape="0">
                  <a:schemeClr val="dk1">
                    <a:alpha val="40000"/>
                  </a:schemeClr>
                </a:outerShdw>
              </a:effectLst>
            </a:endParaRPr>
          </a:p>
          <a:p>
            <a:endParaRPr lang="de-DE" b="0" dirty="0"/>
          </a:p>
        </p:txBody>
      </p:sp>
      <p:pic>
        <p:nvPicPr>
          <p:cNvPr id="7" name="Grafik 6" descr="Ein Bild, das Gebäude, Himmel, draußen, Silo enthält.&#10;&#10;KI-generierte Inhalte können fehlerhaft sein.">
            <a:extLst>
              <a:ext uri="{FF2B5EF4-FFF2-40B4-BE49-F238E27FC236}">
                <a16:creationId xmlns:a16="http://schemas.microsoft.com/office/drawing/2014/main" id="{E056185E-6A31-3A73-5306-5DDDCC2516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83901" y="2879388"/>
            <a:ext cx="5824197" cy="3107755"/>
          </a:xfrm>
          <a:prstGeom prst="rect">
            <a:avLst/>
          </a:prstGeom>
        </p:spPr>
      </p:pic>
      <p:sp>
        <p:nvSpPr>
          <p:cNvPr id="8" name="Textfeld 7">
            <a:extLst>
              <a:ext uri="{FF2B5EF4-FFF2-40B4-BE49-F238E27FC236}">
                <a16:creationId xmlns:a16="http://schemas.microsoft.com/office/drawing/2014/main" id="{CFC937E9-2C4D-1607-8BEF-2F9F2E0ED8FE}"/>
              </a:ext>
            </a:extLst>
          </p:cNvPr>
          <p:cNvSpPr txBox="1"/>
          <p:nvPr/>
        </p:nvSpPr>
        <p:spPr>
          <a:xfrm>
            <a:off x="8019057" y="5721026"/>
            <a:ext cx="1100012" cy="276999"/>
          </a:xfrm>
          <a:prstGeom prst="rect">
            <a:avLst/>
          </a:prstGeom>
          <a:noFill/>
        </p:spPr>
        <p:txBody>
          <a:bodyPr wrap="square" rtlCol="0">
            <a:spAutoFit/>
          </a:bodyPr>
          <a:lstStyle/>
          <a:p>
            <a:r>
              <a:rPr lang="de-DE" sz="1200" dirty="0">
                <a:solidFill>
                  <a:schemeClr val="bg1"/>
                </a:solidFill>
                <a:effectLst>
                  <a:outerShdw blurRad="38100" dist="38100" dir="2700000" algn="tl">
                    <a:srgbClr val="000000">
                      <a:alpha val="43137"/>
                    </a:srgbClr>
                  </a:outerShdw>
                </a:effectLst>
              </a:rPr>
              <a:t>Foto: pixabay</a:t>
            </a:r>
          </a:p>
        </p:txBody>
      </p:sp>
    </p:spTree>
    <p:extLst>
      <p:ext uri="{BB962C8B-B14F-4D97-AF65-F5344CB8AC3E}">
        <p14:creationId xmlns:p14="http://schemas.microsoft.com/office/powerpoint/2010/main" val="1780273741"/>
      </p:ext>
    </p:extLst>
  </p:cSld>
  <p:clrMapOvr>
    <a:masterClrMapping/>
  </p:clrMapOvr>
  <p:transition spd="slow" advClick="0">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200" dirty="0">
                <a:ln w="0"/>
                <a:effectLst>
                  <a:outerShdw blurRad="38100" dist="19050" dir="2700000" algn="tl" rotWithShape="0">
                    <a:schemeClr val="dk1">
                      <a:alpha val="40000"/>
                    </a:schemeClr>
                  </a:outerShdw>
                </a:effectLst>
              </a:rPr>
              <a:t>4. Wie viele Biogasanlagen existieren in Deutschland?</a:t>
            </a:r>
          </a:p>
        </p:txBody>
      </p:sp>
      <p:sp>
        <p:nvSpPr>
          <p:cNvPr id="7" name="Inhaltsplatzhalter 6"/>
          <p:cNvSpPr>
            <a:spLocks noGrp="1"/>
          </p:cNvSpPr>
          <p:nvPr>
            <p:ph idx="1"/>
          </p:nvPr>
        </p:nvSpPr>
        <p:spPr/>
        <p:txBody>
          <a:bodyPr/>
          <a:lstStyle/>
          <a:p>
            <a:r>
              <a:rPr lang="de-DE" dirty="0"/>
              <a:t> </a:t>
            </a:r>
          </a:p>
        </p:txBody>
      </p:sp>
      <p:sp>
        <p:nvSpPr>
          <p:cNvPr id="4" name="Abgerundetes Rechteck 3"/>
          <p:cNvSpPr/>
          <p:nvPr/>
        </p:nvSpPr>
        <p:spPr>
          <a:xfrm>
            <a:off x="1048440" y="4717410"/>
            <a:ext cx="5905850" cy="687897"/>
          </a:xfrm>
          <a:prstGeom prst="roundRect">
            <a:avLst>
              <a:gd name="adj" fmla="val 43496"/>
            </a:avLst>
          </a:prstGeom>
          <a:solidFill>
            <a:schemeClr val="bg2"/>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ungefähr 100.000 </a:t>
            </a:r>
          </a:p>
        </p:txBody>
      </p:sp>
      <p:sp>
        <p:nvSpPr>
          <p:cNvPr id="5" name="Abgerundetes Rechteck 4"/>
          <p:cNvSpPr/>
          <p:nvPr/>
        </p:nvSpPr>
        <p:spPr>
          <a:xfrm>
            <a:off x="1048440" y="3432497"/>
            <a:ext cx="5905850" cy="687897"/>
          </a:xfrm>
          <a:prstGeom prst="roundRect">
            <a:avLst>
              <a:gd name="adj" fmla="val 43496"/>
            </a:avLst>
          </a:prstGeom>
          <a:solidFill>
            <a:schemeClr val="bg2"/>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etwa 3.000</a:t>
            </a:r>
          </a:p>
        </p:txBody>
      </p:sp>
      <p:sp>
        <p:nvSpPr>
          <p:cNvPr id="6" name="Abgerundetes Rechteck 5"/>
          <p:cNvSpPr/>
          <p:nvPr/>
        </p:nvSpPr>
        <p:spPr>
          <a:xfrm>
            <a:off x="1048440" y="2141445"/>
            <a:ext cx="5905850" cy="687897"/>
          </a:xfrm>
          <a:prstGeom prst="roundRect">
            <a:avLst>
              <a:gd name="adj" fmla="val 43496"/>
            </a:avLst>
          </a:prstGeom>
          <a:solidFill>
            <a:schemeClr val="bg2"/>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ca. 10.000</a:t>
            </a:r>
          </a:p>
        </p:txBody>
      </p:sp>
      <p:sp>
        <p:nvSpPr>
          <p:cNvPr id="8" name="Abgerundetes Rechteck 7">
            <a:hlinkClick r:id="" action="ppaction://hlinkshowjump?jump=nextslide"/>
          </p:cNvPr>
          <p:cNvSpPr/>
          <p:nvPr/>
        </p:nvSpPr>
        <p:spPr>
          <a:xfrm>
            <a:off x="8524584" y="3298218"/>
            <a:ext cx="2469188" cy="956453"/>
          </a:xfrm>
          <a:prstGeom prst="roundRect">
            <a:avLst>
              <a:gd name="adj" fmla="val 37924"/>
            </a:avLst>
          </a:prstGeom>
          <a:solidFill>
            <a:srgbClr val="A7A7A8"/>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ln w="9525">
                  <a:solidFill>
                    <a:schemeClr val="bg1"/>
                  </a:solidFill>
                  <a:prstDash val="solid"/>
                </a:ln>
                <a:solidFill>
                  <a:schemeClr val="bg1"/>
                </a:solidFill>
                <a:effectLst>
                  <a:outerShdw blurRad="12700" dist="38100" dir="2700000" algn="tl" rotWithShape="0">
                    <a:schemeClr val="bg1">
                      <a:lumMod val="50000"/>
                    </a:schemeClr>
                  </a:outerShdw>
                </a:effectLst>
              </a:rPr>
              <a:t>weiter</a:t>
            </a:r>
            <a:endParaRPr lang="de-DE" sz="4000" b="1" dirty="0">
              <a:ln w="9525">
                <a:solidFill>
                  <a:schemeClr val="bg1"/>
                </a:solidFill>
                <a:prstDash val="solid"/>
              </a:ln>
              <a:solidFill>
                <a:schemeClr val="bg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645043844"/>
      </p:ext>
    </p:extLst>
  </p:cSld>
  <p:clrMapOvr>
    <a:masterClrMapping/>
  </p:clrMapOvr>
  <p:transition spd="slow" advClick="0">
    <p:fade/>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4"/>
                                        </p:tgtEl>
                                        <p:attrNameLst>
                                          <p:attrName>fillcolor</p:attrName>
                                        </p:attrNameLst>
                                      </p:cBhvr>
                                      <p:to>
                                        <a:srgbClr val="FF6565"/>
                                      </p:to>
                                    </p:animClr>
                                    <p:set>
                                      <p:cBhvr>
                                        <p:cTn id="7" dur="2000" fill="hold"/>
                                        <p:tgtEl>
                                          <p:spTgt spid="4"/>
                                        </p:tgtEl>
                                        <p:attrNameLst>
                                          <p:attrName>fill.type</p:attrName>
                                        </p:attrNameLst>
                                      </p:cBhvr>
                                      <p:to>
                                        <p:strVal val="solid"/>
                                      </p:to>
                                    </p:set>
                                    <p:set>
                                      <p:cBhvr>
                                        <p:cTn id="8"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9" restart="whenNotActive" fill="hold" evtFilter="cancelBubble" nodeType="interactiveSeq">
                <p:stCondLst>
                  <p:cond evt="onClick" delay="0">
                    <p:tgtEl>
                      <p:spTgt spid="5"/>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5"/>
                                        </p:tgtEl>
                                        <p:attrNameLst>
                                          <p:attrName>fillcolor</p:attrName>
                                        </p:attrNameLst>
                                      </p:cBhvr>
                                      <p:to>
                                        <a:srgbClr val="FF6565"/>
                                      </p:to>
                                    </p:animClr>
                                    <p:set>
                                      <p:cBhvr>
                                        <p:cTn id="14" dur="2000" fill="hold"/>
                                        <p:tgtEl>
                                          <p:spTgt spid="5"/>
                                        </p:tgtEl>
                                        <p:attrNameLst>
                                          <p:attrName>fill.type</p:attrName>
                                        </p:attrNameLst>
                                      </p:cBhvr>
                                      <p:to>
                                        <p:strVal val="solid"/>
                                      </p:to>
                                    </p:set>
                                    <p:set>
                                      <p:cBhvr>
                                        <p:cTn id="15"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16" restart="whenNotActive" fill="hold" evtFilter="cancelBubble" nodeType="interactiveSeq">
                <p:stCondLst>
                  <p:cond evt="onClick" delay="0">
                    <p:tgtEl>
                      <p:spTgt spid="6"/>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10" fill="hold"/>
                                        <p:tgtEl>
                                          <p:spTgt spid="6"/>
                                        </p:tgtEl>
                                        <p:attrNameLst>
                                          <p:attrName>fillcolor</p:attrName>
                                        </p:attrNameLst>
                                      </p:cBhvr>
                                      <p:to>
                                        <a:srgbClr val="92D050"/>
                                      </p:to>
                                    </p:animClr>
                                    <p:set>
                                      <p:cBhvr>
                                        <p:cTn id="21" dur="10" fill="hold"/>
                                        <p:tgtEl>
                                          <p:spTgt spid="6"/>
                                        </p:tgtEl>
                                        <p:attrNameLst>
                                          <p:attrName>fill.type</p:attrName>
                                        </p:attrNameLst>
                                      </p:cBhvr>
                                      <p:to>
                                        <p:strVal val="solid"/>
                                      </p:to>
                                    </p:set>
                                    <p:set>
                                      <p:cBhvr>
                                        <p:cTn id="22" dur="10" fill="hold"/>
                                        <p:tgtEl>
                                          <p:spTgt spid="6"/>
                                        </p:tgtEl>
                                        <p:attrNameLst>
                                          <p:attrName>fill.on</p:attrName>
                                        </p:attrNameLst>
                                      </p:cBhvr>
                                      <p:to>
                                        <p:strVal val="true"/>
                                      </p:to>
                                    </p:se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nextCondLst>
                <p:cond evt="onClick" delay="0">
                  <p:tgtEl>
                    <p:spTgt spid="6"/>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200" dirty="0">
                <a:ln w="0"/>
                <a:effectLst>
                  <a:outerShdw blurRad="38100" dist="19050" dir="2700000" algn="tl" rotWithShape="0">
                    <a:schemeClr val="dk1">
                      <a:alpha val="40000"/>
                    </a:schemeClr>
                  </a:outerShdw>
                </a:effectLst>
              </a:rPr>
              <a:t>Infotext: Die Anzahl der Biogasanlagen in Deutschland</a:t>
            </a:r>
          </a:p>
        </p:txBody>
      </p:sp>
      <p:sp>
        <p:nvSpPr>
          <p:cNvPr id="3" name="Inhaltsplatzhalter 2"/>
          <p:cNvSpPr>
            <a:spLocks noGrp="1"/>
          </p:cNvSpPr>
          <p:nvPr>
            <p:ph idx="1"/>
          </p:nvPr>
        </p:nvSpPr>
        <p:spPr>
          <a:xfrm>
            <a:off x="838199" y="1438274"/>
            <a:ext cx="5395453" cy="4738689"/>
          </a:xfrm>
        </p:spPr>
        <p:txBody>
          <a:bodyPr/>
          <a:lstStyle/>
          <a:p>
            <a:pPr marL="0" indent="0">
              <a:buNone/>
            </a:pPr>
            <a:r>
              <a:rPr lang="de-DE" b="0" dirty="0">
                <a:ln w="0"/>
                <a:effectLst>
                  <a:outerShdw blurRad="38100" dist="19050" dir="2700000" algn="tl" rotWithShape="0">
                    <a:schemeClr val="dk1">
                      <a:alpha val="40000"/>
                    </a:schemeClr>
                  </a:outerShdw>
                </a:effectLst>
              </a:rPr>
              <a:t>In Deutschland gibt es aktuell (Stand 2025) ca. 10.000 Biogasanlagen, welche zusammen mehr als 5.600 Megawatt erzeugen. Das entspricht etwa 5,4 Prozent des deutschen Stromverbrauchs und kann mehr als 9 Millionen Haushalte versorgen.</a:t>
            </a:r>
          </a:p>
          <a:p>
            <a:endParaRPr lang="de-DE" dirty="0"/>
          </a:p>
        </p:txBody>
      </p:sp>
      <p:pic>
        <p:nvPicPr>
          <p:cNvPr id="8" name="Grafik 7" descr="Ein Bild, das Text, Karte, Schrift, Diagramm enthält.&#10;&#10;KI-generierte Inhalte können fehlerhaft sein.">
            <a:extLst>
              <a:ext uri="{FF2B5EF4-FFF2-40B4-BE49-F238E27FC236}">
                <a16:creationId xmlns:a16="http://schemas.microsoft.com/office/drawing/2014/main" id="{C35BFE30-3D44-E804-FFF8-D917B8F0F2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4713" y="1438273"/>
            <a:ext cx="4659087" cy="4608680"/>
          </a:xfrm>
          <a:prstGeom prst="rect">
            <a:avLst/>
          </a:prstGeom>
        </p:spPr>
      </p:pic>
    </p:spTree>
    <p:extLst>
      <p:ext uri="{BB962C8B-B14F-4D97-AF65-F5344CB8AC3E}">
        <p14:creationId xmlns:p14="http://schemas.microsoft.com/office/powerpoint/2010/main" val="1516127344"/>
      </p:ext>
    </p:extLst>
  </p:cSld>
  <p:clrMapOvr>
    <a:masterClrMapping/>
  </p:clrMapOvr>
  <p:transition spd="slow" advClick="0">
    <p:fade/>
  </p:transition>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5C9C67F5-4EBF-4B44-B898-83DA4A5D8621}">
  <we:reference id="wa104038830" version="1.0.0.3" store="de-DE" storeType="OMEX"/>
  <we:alternateReferences>
    <we:reference id="WA104038830" version="1.0.0.3" store="WA104038830"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3de31f8-606f-40ef-a7db-d4e036f40c4d" xsi:nil="true"/>
    <lcf76f155ced4ddcb4097134ff3c332f xmlns="2c7fb7c7-d632-4361-974f-3167b100aabb">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BB010F4940ECEA489D9896D16DF7D0C5" ma:contentTypeVersion="16" ma:contentTypeDescription="Ein neues Dokument erstellen." ma:contentTypeScope="" ma:versionID="6ae5557d84cbafb29e38c36fefc650a9">
  <xsd:schema xmlns:xsd="http://www.w3.org/2001/XMLSchema" xmlns:xs="http://www.w3.org/2001/XMLSchema" xmlns:p="http://schemas.microsoft.com/office/2006/metadata/properties" xmlns:ns2="2c7fb7c7-d632-4361-974f-3167b100aabb" xmlns:ns3="13de31f8-606f-40ef-a7db-d4e036f40c4d" targetNamespace="http://schemas.microsoft.com/office/2006/metadata/properties" ma:root="true" ma:fieldsID="33e62a24ba2dd335b5c00947b31db87d" ns2:_="" ns3:_="">
    <xsd:import namespace="2c7fb7c7-d632-4361-974f-3167b100aabb"/>
    <xsd:import namespace="13de31f8-606f-40ef-a7db-d4e036f40c4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fb7c7-d632-4361-974f-3167b100aa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c48b442d-4a4d-4e86-a4a8-39f66946e67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3de31f8-606f-40ef-a7db-d4e036f40c4d" elementFormDefault="qualified">
    <xsd:import namespace="http://schemas.microsoft.com/office/2006/documentManagement/types"/>
    <xsd:import namespace="http://schemas.microsoft.com/office/infopath/2007/PartnerControls"/>
    <xsd:element name="SharedWithUsers" ma:index="1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Freigegeben für - Details" ma:internalName="SharedWithDetails" ma:readOnly="true">
      <xsd:simpleType>
        <xsd:restriction base="dms:Note">
          <xsd:maxLength value="255"/>
        </xsd:restriction>
      </xsd:simpleType>
    </xsd:element>
    <xsd:element name="TaxCatchAll" ma:index="23" nillable="true" ma:displayName="Taxonomy Catch All Column" ma:hidden="true" ma:list="{2501bcc4-57aa-4793-92ce-acc86f829095}" ma:internalName="TaxCatchAll" ma:showField="CatchAllData" ma:web="13de31f8-606f-40ef-a7db-d4e036f40c4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259C2DD-1AE1-4B3D-9587-467E933B9DCA}">
  <ds:schemaRefs>
    <ds:schemaRef ds:uri="http://purl.org/dc/dcmitype/"/>
    <ds:schemaRef ds:uri="http://schemas.openxmlformats.org/package/2006/metadata/core-properties"/>
    <ds:schemaRef ds:uri="http://schemas.microsoft.com/office/2006/documentManagement/types"/>
    <ds:schemaRef ds:uri="http://purl.org/dc/elements/1.1/"/>
    <ds:schemaRef ds:uri="2c7fb7c7-d632-4361-974f-3167b100aabb"/>
    <ds:schemaRef ds:uri="http://purl.org/dc/terms/"/>
    <ds:schemaRef ds:uri="http://www.w3.org/XML/1998/namespace"/>
    <ds:schemaRef ds:uri="http://schemas.microsoft.com/office/infopath/2007/PartnerControls"/>
    <ds:schemaRef ds:uri="13de31f8-606f-40ef-a7db-d4e036f40c4d"/>
    <ds:schemaRef ds:uri="http://schemas.microsoft.com/office/2006/metadata/properties"/>
  </ds:schemaRefs>
</ds:datastoreItem>
</file>

<file path=customXml/itemProps2.xml><?xml version="1.0" encoding="utf-8"?>
<ds:datastoreItem xmlns:ds="http://schemas.openxmlformats.org/officeDocument/2006/customXml" ds:itemID="{93CECB27-B0DB-4F3C-8008-47AAA11A88C6}">
  <ds:schemaRefs>
    <ds:schemaRef ds:uri="13de31f8-606f-40ef-a7db-d4e036f40c4d"/>
    <ds:schemaRef ds:uri="2c7fb7c7-d632-4361-974f-3167b100aab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7319228-390E-40BA-B1E3-A9DF8522B1A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2081</Words>
  <Application>Microsoft Office PowerPoint</Application>
  <PresentationFormat>Breitbild</PresentationFormat>
  <Paragraphs>226</Paragraphs>
  <Slides>41</Slides>
  <Notes>19</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41</vt:i4>
      </vt:variant>
    </vt:vector>
  </HeadingPairs>
  <TitlesOfParts>
    <vt:vector size="46" baseType="lpstr">
      <vt:lpstr>Arial</vt:lpstr>
      <vt:lpstr>Calibri</vt:lpstr>
      <vt:lpstr>Calibri Light</vt:lpstr>
      <vt:lpstr>Wingdings</vt:lpstr>
      <vt:lpstr>Office</vt:lpstr>
      <vt:lpstr>PowerPoint-Präsentation</vt:lpstr>
      <vt:lpstr>1. Welche dieser Energiequellen wird als erneuerbar bezeichnet?</vt:lpstr>
      <vt:lpstr>Infotext: Erneuerbare Energiequellen</vt:lpstr>
      <vt:lpstr>2. Wie entsteht Biogas?</vt:lpstr>
      <vt:lpstr>Infotext: Die Entstehung von Biogas</vt:lpstr>
      <vt:lpstr>3. Wie funktioniert eine Biogasanlage?</vt:lpstr>
      <vt:lpstr>Infotext: Die Funktion einer Biogasanlage</vt:lpstr>
      <vt:lpstr>4. Wie viele Biogasanlagen existieren in Deutschland?</vt:lpstr>
      <vt:lpstr>Infotext: Die Anzahl der Biogasanlagen in Deutschland</vt:lpstr>
      <vt:lpstr>5. Welche dieser Aussagen trifft nicht auf Biogas zu?</vt:lpstr>
      <vt:lpstr>Infotext: Das Biogas</vt:lpstr>
      <vt:lpstr>6. Welcher dieser Rohstoffe hat den größten Biogasertrag pro Tonne?</vt:lpstr>
      <vt:lpstr>Infotext: Der Biogasrohstoff</vt:lpstr>
      <vt:lpstr>7. Wofür wird Biogas verwendet?</vt:lpstr>
      <vt:lpstr>Infotext: Die Verwendung von Biogas</vt:lpstr>
      <vt:lpstr>8. Welchen Vorteil hat Biogas im Vergleich zu fossilen Brennstoffen (wie z. B. Braun- oder Steinkohle)?</vt:lpstr>
      <vt:lpstr>Infotext: Der Vorteil von Biogas</vt:lpstr>
      <vt:lpstr>9. Kann Biogas zur Energieerzeugung verwendet werden?</vt:lpstr>
      <vt:lpstr>PowerPoint-Präsentation</vt:lpstr>
      <vt:lpstr>Infotext: Die Verwendung von Biogas zur Energieerzeugung</vt:lpstr>
      <vt:lpstr>10. Wofür steht die Abkürzung KWK?</vt:lpstr>
      <vt:lpstr>Infotext: Die Abkürzung KWK</vt:lpstr>
      <vt:lpstr>11. Wie heißen die technischen Anlagen, mit denen man Strom und Wärme erzeugen kann?</vt:lpstr>
      <vt:lpstr>Infotext: Technische Anlagen – Blockheizkraftwerk (BHKW)</vt:lpstr>
      <vt:lpstr>12. Die verschiedenen Herstellungsarten von Wasserstoff werden mit Farben bezeichnet. Welche Farben sind das?</vt:lpstr>
      <vt:lpstr>Infotext: Die Herstellungsarten von Wasserstoff</vt:lpstr>
      <vt:lpstr>13. Wozu wird Wasserstoff verwendet?</vt:lpstr>
      <vt:lpstr>Infotext: Die Verwendung von Wasserstoff</vt:lpstr>
      <vt:lpstr>14. Was beinhaltet das Themengebiet „Bodenschutz“?</vt:lpstr>
      <vt:lpstr>Infotext: Inhalte des Bodenschutzes</vt:lpstr>
      <vt:lpstr>15. Bei welcher der beiden Abbildungen handelt es sich um eine Geothermie-Anlage?</vt:lpstr>
      <vt:lpstr>PowerPoint-Präsentation</vt:lpstr>
      <vt:lpstr>Infotext: Die Geothermie-Anlage</vt:lpstr>
      <vt:lpstr>16. Woher kommt geothermische Energie?</vt:lpstr>
      <vt:lpstr>Infotext: Die geothermische Energie</vt:lpstr>
      <vt:lpstr>17. Was ist eine Photovoltaik-Anlage (PV-Anlage)?</vt:lpstr>
      <vt:lpstr>Infotext: Die Photovoltaik-Anlage</vt:lpstr>
      <vt:lpstr>18. Welche Bestandteile des Atoms sorgen bei einer Photovoltaik-Anlage für den Stromfluss?</vt:lpstr>
      <vt:lpstr>Infotext: Die Bestandteile des Atoms (PV-Anlage)</vt:lpstr>
      <vt:lpstr>PowerPoint-Präsentation</vt:lpstr>
      <vt:lpstr>PowerPoint-Präsentation</vt:lpstr>
    </vt:vector>
  </TitlesOfParts>
  <Company>EVH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Dietrich, Elisa</dc:creator>
  <cp:lastModifiedBy>Dietrich, Elisa</cp:lastModifiedBy>
  <cp:revision>637</cp:revision>
  <cp:lastPrinted>2023-04-25T06:23:20Z</cp:lastPrinted>
  <dcterms:created xsi:type="dcterms:W3CDTF">2022-05-03T12:43:23Z</dcterms:created>
  <dcterms:modified xsi:type="dcterms:W3CDTF">2026-01-12T10:52:45Z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0x010100BB010F4940ECEA489D9896D16DF7D0C5</vt:lpwstr>
  </property>
  <property fmtid="{D5CDD505-2E9C-101B-9397-08002B2CF9AE}" pid="3" name="MSIP_Label_defa4170-0d19-0005-0004-bc88714345d2_Enabled">
    <vt:lpwstr>true</vt:lpwstr>
  </property>
  <property fmtid="{D5CDD505-2E9C-101B-9397-08002B2CF9AE}" pid="4" name="MSIP_Label_defa4170-0d19-0005-0004-bc88714345d2_SetDate">
    <vt:lpwstr>2024-10-11T09:52:03Z</vt:lpwstr>
  </property>
  <property fmtid="{D5CDD505-2E9C-101B-9397-08002B2CF9AE}" pid="5" name="MSIP_Label_defa4170-0d19-0005-0004-bc88714345d2_Method">
    <vt:lpwstr>Standard</vt:lpwstr>
  </property>
  <property fmtid="{D5CDD505-2E9C-101B-9397-08002B2CF9AE}" pid="6" name="MSIP_Label_defa4170-0d19-0005-0004-bc88714345d2_Name">
    <vt:lpwstr>defa4170-0d19-0005-0004-bc88714345d2</vt:lpwstr>
  </property>
  <property fmtid="{D5CDD505-2E9C-101B-9397-08002B2CF9AE}" pid="7" name="MSIP_Label_defa4170-0d19-0005-0004-bc88714345d2_SiteId">
    <vt:lpwstr>9d1bd732-afee-46c5-9d48-f3aeb3823586</vt:lpwstr>
  </property>
  <property fmtid="{D5CDD505-2E9C-101B-9397-08002B2CF9AE}" pid="8" name="MSIP_Label_defa4170-0d19-0005-0004-bc88714345d2_ActionId">
    <vt:lpwstr>2796be69-aa83-4f3d-b363-67fe81c5bfe9</vt:lpwstr>
  </property>
  <property fmtid="{D5CDD505-2E9C-101B-9397-08002B2CF9AE}" pid="9" name="MSIP_Label_defa4170-0d19-0005-0004-bc88714345d2_ContentBits">
    <vt:lpwstr>0</vt:lpwstr>
  </property>
  <property fmtid="{D5CDD505-2E9C-101B-9397-08002B2CF9AE}" pid="10" name="MSIP_Label_c939f9ab-380b-48e5-9ff0-4063645002ab_Enabled">
    <vt:lpwstr>true</vt:lpwstr>
  </property>
  <property fmtid="{D5CDD505-2E9C-101B-9397-08002B2CF9AE}" pid="11" name="MSIP_Label_c939f9ab-380b-48e5-9ff0-4063645002ab_SetDate">
    <vt:lpwstr>2025-03-06T13:18:57Z</vt:lpwstr>
  </property>
  <property fmtid="{D5CDD505-2E9C-101B-9397-08002B2CF9AE}" pid="12" name="MSIP_Label_c939f9ab-380b-48e5-9ff0-4063645002ab_Method">
    <vt:lpwstr>Standard</vt:lpwstr>
  </property>
  <property fmtid="{D5CDD505-2E9C-101B-9397-08002B2CF9AE}" pid="13" name="MSIP_Label_c939f9ab-380b-48e5-9ff0-4063645002ab_Name">
    <vt:lpwstr>Public</vt:lpwstr>
  </property>
  <property fmtid="{D5CDD505-2E9C-101B-9397-08002B2CF9AE}" pid="14" name="MSIP_Label_c939f9ab-380b-48e5-9ff0-4063645002ab_SiteId">
    <vt:lpwstr>bff9fdc0-db95-48ee-9108-974ab86e64a2</vt:lpwstr>
  </property>
  <property fmtid="{D5CDD505-2E9C-101B-9397-08002B2CF9AE}" pid="15" name="MSIP_Label_c939f9ab-380b-48e5-9ff0-4063645002ab_ActionId">
    <vt:lpwstr>33e7f093-8c24-4f49-8c75-b1d81e3a08ee</vt:lpwstr>
  </property>
  <property fmtid="{D5CDD505-2E9C-101B-9397-08002B2CF9AE}" pid="16" name="MSIP_Label_c939f9ab-380b-48e5-9ff0-4063645002ab_ContentBits">
    <vt:lpwstr>0</vt:lpwstr>
  </property>
  <property fmtid="{D5CDD505-2E9C-101B-9397-08002B2CF9AE}" pid="17" name="MSIP_Label_c939f9ab-380b-48e5-9ff0-4063645002ab_Tag">
    <vt:lpwstr>10, 3, 0, 1</vt:lpwstr>
  </property>
</Properties>
</file>