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366" r:id="rId5"/>
    <p:sldId id="399" r:id="rId6"/>
    <p:sldId id="400" r:id="rId7"/>
    <p:sldId id="364" r:id="rId8"/>
    <p:sldId id="365" r:id="rId9"/>
    <p:sldId id="347" r:id="rId10"/>
    <p:sldId id="348" r:id="rId11"/>
    <p:sldId id="403" r:id="rId12"/>
    <p:sldId id="404" r:id="rId13"/>
    <p:sldId id="405" r:id="rId14"/>
    <p:sldId id="406" r:id="rId15"/>
    <p:sldId id="333" r:id="rId16"/>
    <p:sldId id="334" r:id="rId17"/>
    <p:sldId id="407" r:id="rId18"/>
    <p:sldId id="408" r:id="rId19"/>
    <p:sldId id="343" r:id="rId20"/>
    <p:sldId id="344" r:id="rId21"/>
    <p:sldId id="367" r:id="rId22"/>
    <p:sldId id="368" r:id="rId23"/>
    <p:sldId id="303" r:id="rId24"/>
    <p:sldId id="342" r:id="rId2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wak, Katja" initials="NK" lastIdx="0" clrIdx="0">
    <p:extLst>
      <p:ext uri="{19B8F6BF-5375-455C-9EA6-DF929625EA0E}">
        <p15:presenceInfo xmlns:p15="http://schemas.microsoft.com/office/powerpoint/2012/main" userId="S-1-5-21-64357401-819471502-176566939-12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598"/>
    <a:srgbClr val="174698"/>
    <a:srgbClr val="F39100"/>
    <a:srgbClr val="9DBD3B"/>
    <a:srgbClr val="FFCA00"/>
    <a:srgbClr val="A7A7A8"/>
    <a:srgbClr val="D9E3EC"/>
    <a:srgbClr val="33994B"/>
    <a:srgbClr val="BACCDC"/>
    <a:srgbClr val="799D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4" autoAdjust="0"/>
    <p:restoredTop sz="94147" autoAdjust="0"/>
  </p:normalViewPr>
  <p:slideViewPr>
    <p:cSldViewPr snapToGrid="0">
      <p:cViewPr varScale="1">
        <p:scale>
          <a:sx n="88" d="100"/>
          <a:sy n="88" d="100"/>
        </p:scale>
        <p:origin x="929" y="82"/>
      </p:cViewPr>
      <p:guideLst/>
    </p:cSldViewPr>
  </p:slideViewPr>
  <p:outlineViewPr>
    <p:cViewPr>
      <p:scale>
        <a:sx n="33" d="100"/>
        <a:sy n="33" d="100"/>
      </p:scale>
      <p:origin x="0" y="-2555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BFF955-6CF2-44FD-A58E-3D9A72C7AD4B}" type="datetimeFigureOut">
              <a:rPr lang="de-DE" smtClean="0"/>
              <a:t>12.01.2026</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7112BA-1FF3-4A99-8B86-966ED4AEEEAD}" type="slidenum">
              <a:rPr lang="de-DE" smtClean="0"/>
              <a:t>‹Nr.›</a:t>
            </a:fld>
            <a:endParaRPr lang="de-DE"/>
          </a:p>
        </p:txBody>
      </p:sp>
    </p:spTree>
    <p:extLst>
      <p:ext uri="{BB962C8B-B14F-4D97-AF65-F5344CB8AC3E}">
        <p14:creationId xmlns:p14="http://schemas.microsoft.com/office/powerpoint/2010/main" val="7138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31D6D-2B8D-2E6C-EA7D-8AFFCBD44EB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05F6800-F2C9-94C7-54D6-273E306F450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1AC4FB6-74E6-496A-9AE4-B8DAA101D6D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968944D-52A6-DBDA-75E8-9B2CF31827D3}"/>
              </a:ext>
            </a:extLst>
          </p:cNvPr>
          <p:cNvSpPr>
            <a:spLocks noGrp="1"/>
          </p:cNvSpPr>
          <p:nvPr>
            <p:ph type="sldNum" sz="quarter" idx="10"/>
          </p:nvPr>
        </p:nvSpPr>
        <p:spPr/>
        <p:txBody>
          <a:bodyPr/>
          <a:lstStyle/>
          <a:p>
            <a:fld id="{777112BA-1FF3-4A99-8B86-966ED4AEEEAD}" type="slidenum">
              <a:rPr lang="de-DE" smtClean="0"/>
              <a:t>3</a:t>
            </a:fld>
            <a:endParaRPr lang="de-DE"/>
          </a:p>
        </p:txBody>
      </p:sp>
    </p:spTree>
    <p:extLst>
      <p:ext uri="{BB962C8B-B14F-4D97-AF65-F5344CB8AC3E}">
        <p14:creationId xmlns:p14="http://schemas.microsoft.com/office/powerpoint/2010/main" val="290699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D00F1-E954-4C8F-3A7F-777C94FEF7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1A62D24-E900-CC4C-CECB-A669681010A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F4B984-CF45-4872-738A-8E4DCE685AD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F2658C8-9CF4-C0C1-AD67-279ACF605E76}"/>
              </a:ext>
            </a:extLst>
          </p:cNvPr>
          <p:cNvSpPr>
            <a:spLocks noGrp="1"/>
          </p:cNvSpPr>
          <p:nvPr>
            <p:ph type="sldNum" sz="quarter" idx="10"/>
          </p:nvPr>
        </p:nvSpPr>
        <p:spPr/>
        <p:txBody>
          <a:bodyPr/>
          <a:lstStyle/>
          <a:p>
            <a:fld id="{49BA8C58-8342-4ED5-8091-5B02ACDD9DF1}" type="slidenum">
              <a:rPr lang="de-DE" smtClean="0"/>
              <a:t>12</a:t>
            </a:fld>
            <a:endParaRPr lang="de-DE"/>
          </a:p>
        </p:txBody>
      </p:sp>
    </p:spTree>
    <p:extLst>
      <p:ext uri="{BB962C8B-B14F-4D97-AF65-F5344CB8AC3E}">
        <p14:creationId xmlns:p14="http://schemas.microsoft.com/office/powerpoint/2010/main" val="174996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96E2E-F2A3-6F36-F0DB-DC8692AD83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8B11423-9478-31E0-84FC-846C8A9F621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0D8CA5-CF45-07E8-CB49-B56E03C61F8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26A0DC4-DF46-86D2-63AC-3F20049ADB75}"/>
              </a:ext>
            </a:extLst>
          </p:cNvPr>
          <p:cNvSpPr>
            <a:spLocks noGrp="1"/>
          </p:cNvSpPr>
          <p:nvPr>
            <p:ph type="sldNum" sz="quarter" idx="10"/>
          </p:nvPr>
        </p:nvSpPr>
        <p:spPr/>
        <p:txBody>
          <a:bodyPr/>
          <a:lstStyle/>
          <a:p>
            <a:fld id="{777112BA-1FF3-4A99-8B86-966ED4AEEEAD}" type="slidenum">
              <a:rPr lang="de-DE" smtClean="0"/>
              <a:t>13</a:t>
            </a:fld>
            <a:endParaRPr lang="de-DE"/>
          </a:p>
        </p:txBody>
      </p:sp>
    </p:spTree>
    <p:extLst>
      <p:ext uri="{BB962C8B-B14F-4D97-AF65-F5344CB8AC3E}">
        <p14:creationId xmlns:p14="http://schemas.microsoft.com/office/powerpoint/2010/main" val="1615319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C9A1-1CF9-61F8-86D7-D71FF04A72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98C75B-F41C-A45B-A6F1-FA797A6A5BB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9B15F9C-8719-7E98-A0FB-3FFA882B705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AC65B22-FC4E-9AE1-1C88-4EE3E796A07F}"/>
              </a:ext>
            </a:extLst>
          </p:cNvPr>
          <p:cNvSpPr>
            <a:spLocks noGrp="1"/>
          </p:cNvSpPr>
          <p:nvPr>
            <p:ph type="sldNum" sz="quarter" idx="10"/>
          </p:nvPr>
        </p:nvSpPr>
        <p:spPr/>
        <p:txBody>
          <a:bodyPr/>
          <a:lstStyle/>
          <a:p>
            <a:fld id="{49BA8C58-8342-4ED5-8091-5B02ACDD9DF1}" type="slidenum">
              <a:rPr lang="de-DE" smtClean="0"/>
              <a:t>14</a:t>
            </a:fld>
            <a:endParaRPr lang="de-DE"/>
          </a:p>
        </p:txBody>
      </p:sp>
    </p:spTree>
    <p:extLst>
      <p:ext uri="{BB962C8B-B14F-4D97-AF65-F5344CB8AC3E}">
        <p14:creationId xmlns:p14="http://schemas.microsoft.com/office/powerpoint/2010/main" val="265735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9E91D-986B-A246-B026-BF1EB9E688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1D29FEE-CDA4-E421-D2DD-EA8AB071474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C9F77DE-C67B-94E7-AEED-127ED5BA966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C20907B-3E1F-00BA-F315-E9A86FFC807E}"/>
              </a:ext>
            </a:extLst>
          </p:cNvPr>
          <p:cNvSpPr>
            <a:spLocks noGrp="1"/>
          </p:cNvSpPr>
          <p:nvPr>
            <p:ph type="sldNum" sz="quarter" idx="10"/>
          </p:nvPr>
        </p:nvSpPr>
        <p:spPr/>
        <p:txBody>
          <a:bodyPr/>
          <a:lstStyle/>
          <a:p>
            <a:fld id="{777112BA-1FF3-4A99-8B86-966ED4AEEEAD}" type="slidenum">
              <a:rPr lang="de-DE" smtClean="0"/>
              <a:t>15</a:t>
            </a:fld>
            <a:endParaRPr lang="de-DE"/>
          </a:p>
        </p:txBody>
      </p:sp>
    </p:spTree>
    <p:extLst>
      <p:ext uri="{BB962C8B-B14F-4D97-AF65-F5344CB8AC3E}">
        <p14:creationId xmlns:p14="http://schemas.microsoft.com/office/powerpoint/2010/main" val="1539871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7F702-0E46-53F6-5B4C-3244DB30B3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4B8F24-DD88-4637-AF4D-436FBDB645D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2B7C5B8-DD43-C569-8C4D-3FA7F734696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836D797-1802-8147-007E-C15A38D9D60A}"/>
              </a:ext>
            </a:extLst>
          </p:cNvPr>
          <p:cNvSpPr>
            <a:spLocks noGrp="1"/>
          </p:cNvSpPr>
          <p:nvPr>
            <p:ph type="sldNum" sz="quarter" idx="10"/>
          </p:nvPr>
        </p:nvSpPr>
        <p:spPr/>
        <p:txBody>
          <a:bodyPr/>
          <a:lstStyle/>
          <a:p>
            <a:fld id="{777112BA-1FF3-4A99-8B86-966ED4AEEEAD}" type="slidenum">
              <a:rPr lang="de-DE" smtClean="0"/>
              <a:t>17</a:t>
            </a:fld>
            <a:endParaRPr lang="de-DE"/>
          </a:p>
        </p:txBody>
      </p:sp>
    </p:spTree>
    <p:extLst>
      <p:ext uri="{BB962C8B-B14F-4D97-AF65-F5344CB8AC3E}">
        <p14:creationId xmlns:p14="http://schemas.microsoft.com/office/powerpoint/2010/main" val="133012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8ECBA-5089-5564-DFD4-4DDC89B6662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D9A080-D614-431A-B76D-BD686FE1AD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CF4E44-6839-F6BD-0B34-8B68B91617F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9B94FF1-1517-9692-B9C4-651AC1D6FC66}"/>
              </a:ext>
            </a:extLst>
          </p:cNvPr>
          <p:cNvSpPr>
            <a:spLocks noGrp="1"/>
          </p:cNvSpPr>
          <p:nvPr>
            <p:ph type="sldNum" sz="quarter" idx="10"/>
          </p:nvPr>
        </p:nvSpPr>
        <p:spPr/>
        <p:txBody>
          <a:bodyPr/>
          <a:lstStyle/>
          <a:p>
            <a:fld id="{777112BA-1FF3-4A99-8B86-966ED4AEEEAD}" type="slidenum">
              <a:rPr lang="de-DE" smtClean="0"/>
              <a:t>19</a:t>
            </a:fld>
            <a:endParaRPr lang="de-DE"/>
          </a:p>
        </p:txBody>
      </p:sp>
    </p:spTree>
    <p:extLst>
      <p:ext uri="{BB962C8B-B14F-4D97-AF65-F5344CB8AC3E}">
        <p14:creationId xmlns:p14="http://schemas.microsoft.com/office/powerpoint/2010/main" val="264387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DC054-9D52-043E-554D-2AA2B0C2DB4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8EDEDF5-9E27-9D23-6915-89BAD2A543A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30073C4-CDFE-FF16-6272-81A32A784EC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C9931BD-524B-B9F7-9DB4-10F23924A026}"/>
              </a:ext>
            </a:extLst>
          </p:cNvPr>
          <p:cNvSpPr>
            <a:spLocks noGrp="1"/>
          </p:cNvSpPr>
          <p:nvPr>
            <p:ph type="sldNum" sz="quarter" idx="10"/>
          </p:nvPr>
        </p:nvSpPr>
        <p:spPr/>
        <p:txBody>
          <a:bodyPr/>
          <a:lstStyle/>
          <a:p>
            <a:fld id="{49BA8C58-8342-4ED5-8091-5B02ACDD9DF1}" type="slidenum">
              <a:rPr lang="de-DE" smtClean="0"/>
              <a:t>4</a:t>
            </a:fld>
            <a:endParaRPr lang="de-DE"/>
          </a:p>
        </p:txBody>
      </p:sp>
    </p:spTree>
    <p:extLst>
      <p:ext uri="{BB962C8B-B14F-4D97-AF65-F5344CB8AC3E}">
        <p14:creationId xmlns:p14="http://schemas.microsoft.com/office/powerpoint/2010/main" val="414831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5F54-33FB-8A7A-3E3B-B5B0533C7A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AB0DB8-8571-A4EF-18BC-E1D2DE0C9E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36DD8D0-4102-B0CC-FE5F-A976B198E0F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0CD55E8-5ABB-EC23-CFE4-D52454585DD9}"/>
              </a:ext>
            </a:extLst>
          </p:cNvPr>
          <p:cNvSpPr>
            <a:spLocks noGrp="1"/>
          </p:cNvSpPr>
          <p:nvPr>
            <p:ph type="sldNum" sz="quarter" idx="10"/>
          </p:nvPr>
        </p:nvSpPr>
        <p:spPr/>
        <p:txBody>
          <a:bodyPr/>
          <a:lstStyle/>
          <a:p>
            <a:fld id="{777112BA-1FF3-4A99-8B86-966ED4AEEEAD}" type="slidenum">
              <a:rPr lang="de-DE" smtClean="0"/>
              <a:t>5</a:t>
            </a:fld>
            <a:endParaRPr lang="de-DE"/>
          </a:p>
        </p:txBody>
      </p:sp>
    </p:spTree>
    <p:extLst>
      <p:ext uri="{BB962C8B-B14F-4D97-AF65-F5344CB8AC3E}">
        <p14:creationId xmlns:p14="http://schemas.microsoft.com/office/powerpoint/2010/main" val="388472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592D8-161A-CA21-C5FE-F549E7B0AAA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80E364-B119-792E-D726-E9A38AE4D40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23BE38-E48D-5147-BC84-78EEACBC3EC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A95BFA2-F2EB-544F-D916-D32BBA42C69E}"/>
              </a:ext>
            </a:extLst>
          </p:cNvPr>
          <p:cNvSpPr>
            <a:spLocks noGrp="1"/>
          </p:cNvSpPr>
          <p:nvPr>
            <p:ph type="sldNum" sz="quarter" idx="10"/>
          </p:nvPr>
        </p:nvSpPr>
        <p:spPr/>
        <p:txBody>
          <a:bodyPr/>
          <a:lstStyle/>
          <a:p>
            <a:fld id="{49BA8C58-8342-4ED5-8091-5B02ACDD9DF1}" type="slidenum">
              <a:rPr lang="de-DE" smtClean="0"/>
              <a:t>6</a:t>
            </a:fld>
            <a:endParaRPr lang="de-DE"/>
          </a:p>
        </p:txBody>
      </p:sp>
    </p:spTree>
    <p:extLst>
      <p:ext uri="{BB962C8B-B14F-4D97-AF65-F5344CB8AC3E}">
        <p14:creationId xmlns:p14="http://schemas.microsoft.com/office/powerpoint/2010/main" val="247361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C0C0B-CDF4-09C4-F628-424A103FA4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76A9D5D-66D8-65D5-9F30-9FA665375A4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7536F0-B420-938E-DA78-AEC44C8EFAA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4DF5B9E-1B1A-5E1C-9552-61608A53196B}"/>
              </a:ext>
            </a:extLst>
          </p:cNvPr>
          <p:cNvSpPr>
            <a:spLocks noGrp="1"/>
          </p:cNvSpPr>
          <p:nvPr>
            <p:ph type="sldNum" sz="quarter" idx="10"/>
          </p:nvPr>
        </p:nvSpPr>
        <p:spPr/>
        <p:txBody>
          <a:bodyPr/>
          <a:lstStyle/>
          <a:p>
            <a:fld id="{777112BA-1FF3-4A99-8B86-966ED4AEEEAD}" type="slidenum">
              <a:rPr lang="de-DE" smtClean="0"/>
              <a:t>7</a:t>
            </a:fld>
            <a:endParaRPr lang="de-DE"/>
          </a:p>
        </p:txBody>
      </p:sp>
    </p:spTree>
    <p:extLst>
      <p:ext uri="{BB962C8B-B14F-4D97-AF65-F5344CB8AC3E}">
        <p14:creationId xmlns:p14="http://schemas.microsoft.com/office/powerpoint/2010/main" val="86100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62F6-B8AC-018D-EF9D-59DDB02C26B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079EA0-2A73-EC1C-1307-C0F69925DA4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644239-2555-2753-E803-CE5D33649AA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FDB52D2-EC48-7566-8590-CC7242FCBAA3}"/>
              </a:ext>
            </a:extLst>
          </p:cNvPr>
          <p:cNvSpPr>
            <a:spLocks noGrp="1"/>
          </p:cNvSpPr>
          <p:nvPr>
            <p:ph type="sldNum" sz="quarter" idx="10"/>
          </p:nvPr>
        </p:nvSpPr>
        <p:spPr/>
        <p:txBody>
          <a:bodyPr/>
          <a:lstStyle/>
          <a:p>
            <a:fld id="{49BA8C58-8342-4ED5-8091-5B02ACDD9DF1}" type="slidenum">
              <a:rPr lang="de-DE" smtClean="0"/>
              <a:t>8</a:t>
            </a:fld>
            <a:endParaRPr lang="de-DE"/>
          </a:p>
        </p:txBody>
      </p:sp>
    </p:spTree>
    <p:extLst>
      <p:ext uri="{BB962C8B-B14F-4D97-AF65-F5344CB8AC3E}">
        <p14:creationId xmlns:p14="http://schemas.microsoft.com/office/powerpoint/2010/main" val="294876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55FEB-1139-F9AB-DFC5-093FBA2D61B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15BD7C-24D2-096F-F3AC-0178FA3D16A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9BF8004-58F3-BD53-A6E3-ABB0920BB61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0382D89-27D8-39EB-BC89-9322BFE4EC96}"/>
              </a:ext>
            </a:extLst>
          </p:cNvPr>
          <p:cNvSpPr>
            <a:spLocks noGrp="1"/>
          </p:cNvSpPr>
          <p:nvPr>
            <p:ph type="sldNum" sz="quarter" idx="10"/>
          </p:nvPr>
        </p:nvSpPr>
        <p:spPr/>
        <p:txBody>
          <a:bodyPr/>
          <a:lstStyle/>
          <a:p>
            <a:fld id="{777112BA-1FF3-4A99-8B86-966ED4AEEEAD}" type="slidenum">
              <a:rPr lang="de-DE" smtClean="0"/>
              <a:t>9</a:t>
            </a:fld>
            <a:endParaRPr lang="de-DE"/>
          </a:p>
        </p:txBody>
      </p:sp>
    </p:spTree>
    <p:extLst>
      <p:ext uri="{BB962C8B-B14F-4D97-AF65-F5344CB8AC3E}">
        <p14:creationId xmlns:p14="http://schemas.microsoft.com/office/powerpoint/2010/main" val="382611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032A8-96BD-8718-A098-5F55E74998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0038313-171C-1ADB-3747-B9A75454348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74F728-F037-BAA4-9B80-B3D2BAD53D2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0E7CD0F-A47D-C841-A4C4-55511E77F450}"/>
              </a:ext>
            </a:extLst>
          </p:cNvPr>
          <p:cNvSpPr>
            <a:spLocks noGrp="1"/>
          </p:cNvSpPr>
          <p:nvPr>
            <p:ph type="sldNum" sz="quarter" idx="10"/>
          </p:nvPr>
        </p:nvSpPr>
        <p:spPr/>
        <p:txBody>
          <a:bodyPr/>
          <a:lstStyle/>
          <a:p>
            <a:fld id="{49BA8C58-8342-4ED5-8091-5B02ACDD9DF1}" type="slidenum">
              <a:rPr lang="de-DE" smtClean="0"/>
              <a:t>10</a:t>
            </a:fld>
            <a:endParaRPr lang="de-DE"/>
          </a:p>
        </p:txBody>
      </p:sp>
    </p:spTree>
    <p:extLst>
      <p:ext uri="{BB962C8B-B14F-4D97-AF65-F5344CB8AC3E}">
        <p14:creationId xmlns:p14="http://schemas.microsoft.com/office/powerpoint/2010/main" val="137816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2E322-FAC1-74B6-276E-E58846C362C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540896F-3B49-44F5-4CBB-4019263FE25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AA604C-0836-8744-09EE-58818AB6C0E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FF13FC3-074D-2302-ADDB-033F33A90166}"/>
              </a:ext>
            </a:extLst>
          </p:cNvPr>
          <p:cNvSpPr>
            <a:spLocks noGrp="1"/>
          </p:cNvSpPr>
          <p:nvPr>
            <p:ph type="sldNum" sz="quarter" idx="10"/>
          </p:nvPr>
        </p:nvSpPr>
        <p:spPr/>
        <p:txBody>
          <a:bodyPr/>
          <a:lstStyle/>
          <a:p>
            <a:fld id="{777112BA-1FF3-4A99-8B86-966ED4AEEEAD}" type="slidenum">
              <a:rPr lang="de-DE" smtClean="0"/>
              <a:t>11</a:t>
            </a:fld>
            <a:endParaRPr lang="de-DE"/>
          </a:p>
        </p:txBody>
      </p:sp>
    </p:spTree>
    <p:extLst>
      <p:ext uri="{BB962C8B-B14F-4D97-AF65-F5344CB8AC3E}">
        <p14:creationId xmlns:p14="http://schemas.microsoft.com/office/powerpoint/2010/main" val="391150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881238"/>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9" name="Titel 1"/>
          <p:cNvSpPr>
            <a:spLocks noGrp="1"/>
          </p:cNvSpPr>
          <p:nvPr>
            <p:ph type="title"/>
          </p:nvPr>
        </p:nvSpPr>
        <p:spPr>
          <a:xfrm>
            <a:off x="838200" y="757236"/>
            <a:ext cx="10515600" cy="681037"/>
          </a:xfrm>
        </p:spPr>
        <p:txBody>
          <a:bodyPr>
            <a:normAutofit/>
          </a:bodyPr>
          <a:lstStyle>
            <a:lvl1pPr>
              <a:defRPr sz="3600" b="1">
                <a:solidFill>
                  <a:schemeClr val="bg1"/>
                </a:solidFill>
                <a:latin typeface="+mn-lt"/>
              </a:defRPr>
            </a:lvl1pPr>
          </a:lstStyle>
          <a:p>
            <a:r>
              <a:rPr lang="de-DE"/>
              <a:t>Titelmasterformat durch Klicken bearbeiten</a:t>
            </a:r>
          </a:p>
        </p:txBody>
      </p:sp>
      <p:sp>
        <p:nvSpPr>
          <p:cNvPr id="10" name="Inhaltsplatzhalter 2"/>
          <p:cNvSpPr>
            <a:spLocks noGrp="1"/>
          </p:cNvSpPr>
          <p:nvPr>
            <p:ph idx="1"/>
          </p:nvPr>
        </p:nvSpPr>
        <p:spPr>
          <a:xfrm>
            <a:off x="838200" y="1438274"/>
            <a:ext cx="10515600" cy="4738689"/>
          </a:xfrm>
        </p:spPr>
        <p:txBody>
          <a:bodyPr>
            <a:normAutofit/>
          </a:bodyPr>
          <a:lstStyle>
            <a:lvl1pPr marL="0" indent="0">
              <a:buNone/>
              <a:defRPr sz="2000">
                <a:solidFill>
                  <a:schemeClr val="bg1"/>
                </a:solidFill>
              </a:defRPr>
            </a:lvl1pPr>
          </a:lstStyle>
          <a:p>
            <a:pPr lvl="0"/>
            <a:endParaRPr lang="de-DE"/>
          </a:p>
        </p:txBody>
      </p:sp>
    </p:spTree>
    <p:extLst>
      <p:ext uri="{BB962C8B-B14F-4D97-AF65-F5344CB8AC3E}">
        <p14:creationId xmlns:p14="http://schemas.microsoft.com/office/powerpoint/2010/main" val="4057458213"/>
      </p:ext>
    </p:extLst>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Fußzeilenplatzhalter 4"/>
          <p:cNvSpPr>
            <a:spLocks noGrp="1"/>
          </p:cNvSpPr>
          <p:nvPr>
            <p:ph type="ftr" sz="quarter" idx="11"/>
          </p:nvPr>
        </p:nvSpPr>
        <p:spPr>
          <a:xfrm>
            <a:off x="4038600" y="6356350"/>
            <a:ext cx="7315198" cy="365125"/>
          </a:xfrm>
        </p:spPr>
        <p:txBody>
          <a:bodyPr/>
          <a:lstStyle>
            <a:lvl1pPr algn="r">
              <a:defRPr/>
            </a:lvl1pPr>
          </a:lstStyle>
          <a:p>
            <a:r>
              <a:rPr lang="de-DE"/>
              <a:t>10. Oktober 2022 - Lenkungskreis</a:t>
            </a:r>
          </a:p>
        </p:txBody>
      </p:sp>
      <p:sp>
        <p:nvSpPr>
          <p:cNvPr id="6" name="Foliennummernplatzhalter 5"/>
          <p:cNvSpPr>
            <a:spLocks noGrp="1"/>
          </p:cNvSpPr>
          <p:nvPr>
            <p:ph type="sldNum" sz="quarter" idx="12"/>
          </p:nvPr>
        </p:nvSpPr>
        <p:spPr>
          <a:xfrm>
            <a:off x="11353798" y="6356350"/>
            <a:ext cx="571501" cy="365125"/>
          </a:xfrm>
        </p:spPr>
        <p:txBody>
          <a:bodyPr/>
          <a:lstStyle/>
          <a:p>
            <a:fld id="{112054BE-990F-4249-94E5-BD2D32028CF5}" type="slidenum">
              <a:rPr lang="de-DE" smtClean="0"/>
              <a:t>‹Nr.›</a:t>
            </a:fld>
            <a:endParaRPr lang="de-DE"/>
          </a:p>
        </p:txBody>
      </p:sp>
      <p:sp>
        <p:nvSpPr>
          <p:cNvPr id="8" name="Titel 1"/>
          <p:cNvSpPr>
            <a:spLocks noGrp="1"/>
          </p:cNvSpPr>
          <p:nvPr>
            <p:ph type="title"/>
          </p:nvPr>
        </p:nvSpPr>
        <p:spPr>
          <a:xfrm>
            <a:off x="523874" y="366269"/>
            <a:ext cx="10829925" cy="933448"/>
          </a:xfrm>
        </p:spPr>
        <p:txBody>
          <a:bodyPr>
            <a:normAutofit/>
          </a:bodyPr>
          <a:lstStyle>
            <a:lvl1pPr>
              <a:defRPr sz="3200" b="1">
                <a:solidFill>
                  <a:schemeClr val="tx1"/>
                </a:solidFill>
                <a:latin typeface="+mn-lt"/>
              </a:defRPr>
            </a:lvl1pPr>
          </a:lstStyle>
          <a:p>
            <a:r>
              <a:rPr lang="de-DE"/>
              <a:t>Titelmasterformat durch Klicken bearbeiten</a:t>
            </a:r>
          </a:p>
        </p:txBody>
      </p:sp>
      <p:sp>
        <p:nvSpPr>
          <p:cNvPr id="9" name="Inhaltsplatzhalter 2"/>
          <p:cNvSpPr>
            <a:spLocks noGrp="1"/>
          </p:cNvSpPr>
          <p:nvPr>
            <p:ph idx="1"/>
          </p:nvPr>
        </p:nvSpPr>
        <p:spPr>
          <a:xfrm>
            <a:off x="523875" y="1299718"/>
            <a:ext cx="10829925" cy="4877246"/>
          </a:xfrm>
        </p:spPr>
        <p:txBody>
          <a:bodyPr>
            <a:normAutofit/>
          </a:bodyPr>
          <a:lstStyle>
            <a:lvl1pPr marL="0" indent="0">
              <a:buNone/>
              <a:defRPr sz="2000">
                <a:solidFill>
                  <a:schemeClr val="tx1"/>
                </a:solidFill>
              </a:defRPr>
            </a:lvl1pPr>
          </a:lstStyle>
          <a:p>
            <a:pPr lvl="0"/>
            <a:endParaRPr lang="de-DE"/>
          </a:p>
        </p:txBody>
      </p:sp>
    </p:spTree>
    <p:extLst>
      <p:ext uri="{BB962C8B-B14F-4D97-AF65-F5344CB8AC3E}">
        <p14:creationId xmlns:p14="http://schemas.microsoft.com/office/powerpoint/2010/main" val="1538927657"/>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7" name="Titel 1"/>
          <p:cNvSpPr>
            <a:spLocks noGrp="1"/>
          </p:cNvSpPr>
          <p:nvPr>
            <p:ph type="title"/>
          </p:nvPr>
        </p:nvSpPr>
        <p:spPr>
          <a:xfrm>
            <a:off x="233266" y="167951"/>
            <a:ext cx="11692034" cy="811763"/>
          </a:xfrm>
        </p:spPr>
        <p:txBody>
          <a:bodyPr>
            <a:normAutofit/>
          </a:bodyPr>
          <a:lstStyle>
            <a:lvl1pPr>
              <a:defRPr sz="3200" b="1">
                <a:solidFill>
                  <a:schemeClr val="tx1"/>
                </a:solidFill>
                <a:latin typeface="+mn-lt"/>
              </a:defRPr>
            </a:lvl1pPr>
          </a:lstStyle>
          <a:p>
            <a:r>
              <a:rPr lang="de-DE"/>
              <a:t>Titelmasterformat durch Klicken bearbeiten</a:t>
            </a:r>
          </a:p>
        </p:txBody>
      </p:sp>
      <p:sp>
        <p:nvSpPr>
          <p:cNvPr id="8" name="Inhaltsplatzhalter 2"/>
          <p:cNvSpPr>
            <a:spLocks noGrp="1"/>
          </p:cNvSpPr>
          <p:nvPr>
            <p:ph idx="1"/>
          </p:nvPr>
        </p:nvSpPr>
        <p:spPr>
          <a:xfrm>
            <a:off x="233266" y="979714"/>
            <a:ext cx="11692033" cy="5197250"/>
          </a:xfrm>
        </p:spPr>
        <p:txBody>
          <a:bodyPr>
            <a:normAutofit/>
          </a:bodyPr>
          <a:lstStyle>
            <a:lvl1pPr marL="0" indent="0">
              <a:buNone/>
              <a:defRPr sz="2000">
                <a:solidFill>
                  <a:schemeClr val="tx1"/>
                </a:solidFill>
              </a:defRPr>
            </a:lvl1pPr>
          </a:lstStyle>
          <a:p>
            <a:pPr lvl="0"/>
            <a:endParaRPr lang="de-DE"/>
          </a:p>
        </p:txBody>
      </p:sp>
      <p:sp>
        <p:nvSpPr>
          <p:cNvPr id="10" name="Fußzeilenplatzhalter 9"/>
          <p:cNvSpPr>
            <a:spLocks noGrp="1"/>
          </p:cNvSpPr>
          <p:nvPr>
            <p:ph type="ftr" sz="quarter" idx="11"/>
          </p:nvPr>
        </p:nvSpPr>
        <p:spPr>
          <a:xfrm>
            <a:off x="4038600" y="6356350"/>
            <a:ext cx="7410060" cy="365125"/>
          </a:xfrm>
        </p:spPr>
        <p:txBody>
          <a:bodyPr/>
          <a:lstStyle>
            <a:lvl1pPr algn="r">
              <a:defRPr/>
            </a:lvl1pPr>
          </a:lstStyle>
          <a:p>
            <a:r>
              <a:rPr lang="de-DE"/>
              <a:t>10. Oktober 2022 - Lenkungskreis</a:t>
            </a:r>
          </a:p>
        </p:txBody>
      </p:sp>
      <p:sp>
        <p:nvSpPr>
          <p:cNvPr id="11" name="Foliennummernplatzhalter 10"/>
          <p:cNvSpPr>
            <a:spLocks noGrp="1"/>
          </p:cNvSpPr>
          <p:nvPr>
            <p:ph type="sldNum" sz="quarter" idx="12"/>
          </p:nvPr>
        </p:nvSpPr>
        <p:spPr>
          <a:xfrm>
            <a:off x="11448660" y="6356350"/>
            <a:ext cx="476639" cy="365125"/>
          </a:xfrm>
        </p:spPr>
        <p:txBody>
          <a:bodyPr/>
          <a:lstStyle>
            <a:lvl1pPr>
              <a:defRPr/>
            </a:lvl1pPr>
          </a:lstStyle>
          <a:p>
            <a:fld id="{D78E361D-59E9-4804-B293-35EFA01CFBAE}" type="slidenum">
              <a:rPr lang="de-DE" smtClean="0"/>
              <a:pPr/>
              <a:t>‹Nr.›</a:t>
            </a:fld>
            <a:endParaRPr lang="de-DE"/>
          </a:p>
        </p:txBody>
      </p:sp>
    </p:spTree>
    <p:extLst>
      <p:ext uri="{BB962C8B-B14F-4D97-AF65-F5344CB8AC3E}">
        <p14:creationId xmlns:p14="http://schemas.microsoft.com/office/powerpoint/2010/main" val="1229424123"/>
      </p:ext>
    </p:extLst>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a:t>10. Oktober 2022 - Lenkungskreis</a:t>
            </a:r>
          </a:p>
        </p:txBody>
      </p:sp>
      <p:sp>
        <p:nvSpPr>
          <p:cNvPr id="6" name="Foliennummernplatzhalter 5"/>
          <p:cNvSpPr>
            <a:spLocks noGrp="1"/>
          </p:cNvSpPr>
          <p:nvPr>
            <p:ph type="sldNum" sz="quarter" idx="12"/>
          </p:nvPr>
        </p:nvSpPr>
        <p:spPr/>
        <p:txBody>
          <a:bodyPr/>
          <a:lstStyle/>
          <a:p>
            <a:fld id="{112054BE-990F-4249-94E5-BD2D32028CF5}"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831" y="3341907"/>
            <a:ext cx="4499191" cy="2672638"/>
          </a:xfrm>
          <a:prstGeom prst="rect">
            <a:avLst/>
          </a:prstGeom>
        </p:spPr>
      </p:pic>
      <p:sp>
        <p:nvSpPr>
          <p:cNvPr id="9" name="Textfeld 8"/>
          <p:cNvSpPr txBox="1"/>
          <p:nvPr userDrawn="1"/>
        </p:nvSpPr>
        <p:spPr>
          <a:xfrm>
            <a:off x="614855" y="677917"/>
            <a:ext cx="10373711" cy="1631216"/>
          </a:xfrm>
          <a:prstGeom prst="rect">
            <a:avLst/>
          </a:prstGeom>
          <a:noFill/>
        </p:spPr>
        <p:txBody>
          <a:bodyPr wrap="square" rtlCol="0">
            <a:spAutoFit/>
          </a:bodyPr>
          <a:lstStyle/>
          <a:p>
            <a:r>
              <a:rPr lang="de-DE" sz="2800">
                <a:solidFill>
                  <a:schemeClr val="bg1"/>
                </a:solidFill>
              </a:rPr>
              <a:t>Vielen Dank für Ihre Aufmerksamkeit!</a:t>
            </a:r>
          </a:p>
          <a:p>
            <a:endParaRPr lang="de-DE"/>
          </a:p>
          <a:p>
            <a:r>
              <a:rPr lang="de-DE">
                <a:solidFill>
                  <a:schemeClr val="bg1"/>
                </a:solidFill>
              </a:rPr>
              <a:t>Dr. Katja Nowak</a:t>
            </a:r>
          </a:p>
          <a:p>
            <a:r>
              <a:rPr lang="de-DE" sz="1600">
                <a:solidFill>
                  <a:schemeClr val="bg1"/>
                </a:solidFill>
              </a:rPr>
              <a:t>Tel.: 0345 581 1227</a:t>
            </a:r>
          </a:p>
          <a:p>
            <a:r>
              <a:rPr lang="de-DE" sz="1600">
                <a:solidFill>
                  <a:schemeClr val="bg1"/>
                </a:solidFill>
              </a:rPr>
              <a:t>E-Mail: katja.nowak@evh.de </a:t>
            </a:r>
          </a:p>
        </p:txBody>
      </p:sp>
    </p:spTree>
    <p:extLst>
      <p:ext uri="{BB962C8B-B14F-4D97-AF65-F5344CB8AC3E}">
        <p14:creationId xmlns:p14="http://schemas.microsoft.com/office/powerpoint/2010/main" val="4137709497"/>
      </p:ext>
    </p:extLst>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658EE90-5A27-4656-8711-1A28E2756840}"/>
              </a:ext>
            </a:extLst>
          </p:cNvPr>
          <p:cNvSpPr>
            <a:spLocks noGrp="1"/>
          </p:cNvSpPr>
          <p:nvPr>
            <p:ph idx="1"/>
          </p:nvPr>
        </p:nvSpPr>
        <p:spPr>
          <a:xfrm>
            <a:off x="180000" y="1008000"/>
            <a:ext cx="11844000" cy="5364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881147DD-68DD-4E63-88C4-E65C5F5498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652" y="3810931"/>
            <a:ext cx="11155703" cy="2484125"/>
          </a:xfrm>
          <a:prstGeom prst="rect">
            <a:avLst/>
          </a:prstGeom>
        </p:spPr>
      </p:pic>
      <p:sp>
        <p:nvSpPr>
          <p:cNvPr id="10" name="Titel 9">
            <a:extLst>
              <a:ext uri="{FF2B5EF4-FFF2-40B4-BE49-F238E27FC236}">
                <a16:creationId xmlns:a16="http://schemas.microsoft.com/office/drawing/2014/main" id="{437B366D-274B-4A1E-B430-9DC29D150EC2}"/>
              </a:ext>
            </a:extLst>
          </p:cNvPr>
          <p:cNvSpPr>
            <a:spLocks noGrp="1"/>
          </p:cNvSpPr>
          <p:nvPr>
            <p:ph type="title"/>
          </p:nvPr>
        </p:nvSpPr>
        <p:spPr/>
        <p:txBody>
          <a:bodyPr/>
          <a:lstStyle/>
          <a:p>
            <a:r>
              <a:rPr lang="de-DE"/>
              <a:t>Mastertitelformat bearbeiten</a:t>
            </a:r>
          </a:p>
        </p:txBody>
      </p:sp>
      <p:sp>
        <p:nvSpPr>
          <p:cNvPr id="14" name="Fußzeilenplatzhalter 13">
            <a:extLst>
              <a:ext uri="{FF2B5EF4-FFF2-40B4-BE49-F238E27FC236}">
                <a16:creationId xmlns:a16="http://schemas.microsoft.com/office/drawing/2014/main" id="{958E67C3-23F5-4464-BF9E-491DACB84E3D}"/>
              </a:ext>
            </a:extLst>
          </p:cNvPr>
          <p:cNvSpPr>
            <a:spLocks noGrp="1"/>
          </p:cNvSpPr>
          <p:nvPr>
            <p:ph type="ftr" sz="quarter" idx="11"/>
          </p:nvPr>
        </p:nvSpPr>
        <p:spPr>
          <a:xfrm>
            <a:off x="1770279" y="6494632"/>
            <a:ext cx="9720000" cy="360000"/>
          </a:xfrm>
        </p:spPr>
        <p:txBody>
          <a:bodyPr anchor="ctr" anchorCtr="0"/>
          <a:lstStyle>
            <a:lvl1pPr>
              <a:defRPr sz="1100">
                <a:solidFill>
                  <a:schemeClr val="bg1"/>
                </a:solidFill>
              </a:defRPr>
            </a:lvl1pPr>
          </a:lstStyle>
          <a:p>
            <a:pPr algn="r"/>
            <a:endParaRPr lang="de-DE" dirty="0">
              <a:solidFill>
                <a:srgbClr val="FFFFFF"/>
              </a:solidFill>
            </a:endParaRPr>
          </a:p>
        </p:txBody>
      </p:sp>
      <p:sp>
        <p:nvSpPr>
          <p:cNvPr id="15" name="Foliennummernplatzhalter 14">
            <a:extLst>
              <a:ext uri="{FF2B5EF4-FFF2-40B4-BE49-F238E27FC236}">
                <a16:creationId xmlns:a16="http://schemas.microsoft.com/office/drawing/2014/main" id="{88D337B6-2CFE-4223-B804-86F0F46B544C}"/>
              </a:ext>
            </a:extLst>
          </p:cNvPr>
          <p:cNvSpPr>
            <a:spLocks noGrp="1"/>
          </p:cNvSpPr>
          <p:nvPr>
            <p:ph type="sldNum" sz="quarter" idx="12"/>
          </p:nvPr>
        </p:nvSpPr>
        <p:spPr>
          <a:xfrm>
            <a:off x="11625168" y="6494632"/>
            <a:ext cx="392832" cy="360000"/>
          </a:xfrm>
        </p:spPr>
        <p:txBody>
          <a:bodyPr anchor="ctr" anchorCtr="0"/>
          <a:lstStyle>
            <a:lvl1pPr algn="r">
              <a:defRPr sz="1100">
                <a:solidFill>
                  <a:schemeClr val="bg1"/>
                </a:solidFill>
              </a:defRPr>
            </a:lvl1pPr>
          </a:lstStyle>
          <a:p>
            <a:fld id="{2198CFE2-436F-43FF-B064-903BE8D476BE}" type="slidenum">
              <a:rPr lang="de-DE" smtClean="0">
                <a:solidFill>
                  <a:srgbClr val="FFFFFF"/>
                </a:solidFill>
              </a:rPr>
              <a:pPr/>
              <a:t>‹Nr.›</a:t>
            </a:fld>
            <a:endParaRPr lang="de-DE" dirty="0">
              <a:solidFill>
                <a:srgbClr val="FFFFFF"/>
              </a:solidFill>
            </a:endParaRPr>
          </a:p>
        </p:txBody>
      </p:sp>
      <p:pic>
        <p:nvPicPr>
          <p:cNvPr id="12" name="Grafik 11">
            <a:extLst>
              <a:ext uri="{FF2B5EF4-FFF2-40B4-BE49-F238E27FC236}">
                <a16:creationId xmlns:a16="http://schemas.microsoft.com/office/drawing/2014/main" id="{721CB053-8808-41A1-8FAA-4CC672D79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 y="6490814"/>
            <a:ext cx="939436" cy="360000"/>
          </a:xfrm>
          <a:prstGeom prst="rect">
            <a:avLst/>
          </a:prstGeom>
        </p:spPr>
      </p:pic>
    </p:spTree>
    <p:extLst>
      <p:ext uri="{BB962C8B-B14F-4D97-AF65-F5344CB8AC3E}">
        <p14:creationId xmlns:p14="http://schemas.microsoft.com/office/powerpoint/2010/main" val="1610579114"/>
      </p:ext>
    </p:extLst>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hlussfolie mit Animation">
    <p:spTree>
      <p:nvGrpSpPr>
        <p:cNvPr id="1" name=""/>
        <p:cNvGrpSpPr/>
        <p:nvPr/>
      </p:nvGrpSpPr>
      <p:grpSpPr>
        <a:xfrm>
          <a:off x="0" y="0"/>
          <a:ext cx="0" cy="0"/>
          <a:chOff x="0" y="0"/>
          <a:chExt cx="0" cy="0"/>
        </a:xfrm>
      </p:grpSpPr>
      <p:sp>
        <p:nvSpPr>
          <p:cNvPr id="13" name="Gleichschenkliges Dreieck 8">
            <a:extLst>
              <a:ext uri="{FF2B5EF4-FFF2-40B4-BE49-F238E27FC236}">
                <a16:creationId xmlns:a16="http://schemas.microsoft.com/office/drawing/2014/main" id="{09969DC0-5F84-44C1-9C40-BA718DEF1AA2}"/>
              </a:ext>
            </a:extLst>
          </p:cNvPr>
          <p:cNvSpPr/>
          <p:nvPr userDrawn="1"/>
        </p:nvSpPr>
        <p:spPr>
          <a:xfrm>
            <a:off x="879144" y="2"/>
            <a:ext cx="11316711" cy="5121274"/>
          </a:xfrm>
          <a:custGeom>
            <a:avLst/>
            <a:gdLst>
              <a:gd name="connsiteX0" fmla="*/ 0 w 2911449"/>
              <a:gd name="connsiteY0" fmla="*/ 2991917 h 2991917"/>
              <a:gd name="connsiteX1" fmla="*/ 1455725 w 2911449"/>
              <a:gd name="connsiteY1" fmla="*/ 0 h 2991917"/>
              <a:gd name="connsiteX2" fmla="*/ 2911449 w 2911449"/>
              <a:gd name="connsiteY2" fmla="*/ 2991917 h 2991917"/>
              <a:gd name="connsiteX3" fmla="*/ 0 w 2911449"/>
              <a:gd name="connsiteY3" fmla="*/ 2991917 h 2991917"/>
              <a:gd name="connsiteX0" fmla="*/ 0 w 2911449"/>
              <a:gd name="connsiteY0" fmla="*/ 4213555 h 4213555"/>
              <a:gd name="connsiteX1" fmla="*/ 1733703 w 2911449"/>
              <a:gd name="connsiteY1" fmla="*/ 0 h 4213555"/>
              <a:gd name="connsiteX2" fmla="*/ 2911449 w 2911449"/>
              <a:gd name="connsiteY2" fmla="*/ 4213555 h 4213555"/>
              <a:gd name="connsiteX3" fmla="*/ 0 w 2911449"/>
              <a:gd name="connsiteY3" fmla="*/ 4213555 h 421355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11280037"/>
              <a:gd name="connsiteY0" fmla="*/ 5508345 h 5508345"/>
              <a:gd name="connsiteX1" fmla="*/ 2560321 w 11280037"/>
              <a:gd name="connsiteY1" fmla="*/ 0 h 5508345"/>
              <a:gd name="connsiteX2" fmla="*/ 11280037 w 11280037"/>
              <a:gd name="connsiteY2" fmla="*/ 1748333 h 5508345"/>
              <a:gd name="connsiteX3" fmla="*/ 0 w 11280037"/>
              <a:gd name="connsiteY3" fmla="*/ 5508345 h 5508345"/>
              <a:gd name="connsiteX0" fmla="*/ 0 w 11272722"/>
              <a:gd name="connsiteY0" fmla="*/ 5508345 h 5508345"/>
              <a:gd name="connsiteX1" fmla="*/ 256032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9758477 w 11272722"/>
              <a:gd name="connsiteY2" fmla="*/ 1057046 h 5508345"/>
              <a:gd name="connsiteX3" fmla="*/ 11272722 w 11272722"/>
              <a:gd name="connsiteY3" fmla="*/ 2699309 h 5508345"/>
              <a:gd name="connsiteX4" fmla="*/ 0 w 11272722"/>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72722 w 11287354"/>
              <a:gd name="connsiteY3" fmla="*/ 2699309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8760"/>
              <a:gd name="connsiteY0" fmla="*/ 5508345 h 5508345"/>
              <a:gd name="connsiteX1" fmla="*/ 8792871 w 11288760"/>
              <a:gd name="connsiteY1" fmla="*/ 0 h 5508345"/>
              <a:gd name="connsiteX2" fmla="*/ 11287354 w 11288760"/>
              <a:gd name="connsiteY2" fmla="*/ 3657 h 5508345"/>
              <a:gd name="connsiteX3" fmla="*/ 11287353 w 11288760"/>
              <a:gd name="connsiteY3" fmla="*/ 3430830 h 5508345"/>
              <a:gd name="connsiteX4" fmla="*/ 0 w 11288760"/>
              <a:gd name="connsiteY4" fmla="*/ 5508345 h 5508345"/>
              <a:gd name="connsiteX0" fmla="*/ 0 w 11281445"/>
              <a:gd name="connsiteY0" fmla="*/ 5581497 h 5581497"/>
              <a:gd name="connsiteX1" fmla="*/ 8785556 w 11281445"/>
              <a:gd name="connsiteY1" fmla="*/ 0 h 5581497"/>
              <a:gd name="connsiteX2" fmla="*/ 11280039 w 11281445"/>
              <a:gd name="connsiteY2" fmla="*/ 3657 h 5581497"/>
              <a:gd name="connsiteX3" fmla="*/ 11280038 w 11281445"/>
              <a:gd name="connsiteY3" fmla="*/ 3430830 h 5581497"/>
              <a:gd name="connsiteX4" fmla="*/ 0 w 11281445"/>
              <a:gd name="connsiteY4" fmla="*/ 5581497 h 5581497"/>
              <a:gd name="connsiteX0" fmla="*/ 0 w 11288760"/>
              <a:gd name="connsiteY0" fmla="*/ 5596128 h 5596128"/>
              <a:gd name="connsiteX1" fmla="*/ 8792871 w 11288760"/>
              <a:gd name="connsiteY1" fmla="*/ 0 h 5596128"/>
              <a:gd name="connsiteX2" fmla="*/ 11287354 w 11288760"/>
              <a:gd name="connsiteY2" fmla="*/ 3657 h 5596128"/>
              <a:gd name="connsiteX3" fmla="*/ 11287353 w 11288760"/>
              <a:gd name="connsiteY3" fmla="*/ 3430830 h 5596128"/>
              <a:gd name="connsiteX4" fmla="*/ 0 w 11288760"/>
              <a:gd name="connsiteY4" fmla="*/ 5596128 h 5596128"/>
              <a:gd name="connsiteX0" fmla="*/ 0 w 11280774"/>
              <a:gd name="connsiteY0" fmla="*/ 5592135 h 5592135"/>
              <a:gd name="connsiteX1" fmla="*/ 8784885 w 11280774"/>
              <a:gd name="connsiteY1" fmla="*/ 0 h 5592135"/>
              <a:gd name="connsiteX2" fmla="*/ 11279368 w 11280774"/>
              <a:gd name="connsiteY2" fmla="*/ 3657 h 5592135"/>
              <a:gd name="connsiteX3" fmla="*/ 11279367 w 11280774"/>
              <a:gd name="connsiteY3" fmla="*/ 3430830 h 5592135"/>
              <a:gd name="connsiteX4" fmla="*/ 0 w 11280774"/>
              <a:gd name="connsiteY4" fmla="*/ 5592135 h 5592135"/>
              <a:gd name="connsiteX0" fmla="*/ 0 w 11316711"/>
              <a:gd name="connsiteY0" fmla="*/ 5596128 h 5596128"/>
              <a:gd name="connsiteX1" fmla="*/ 8820822 w 11316711"/>
              <a:gd name="connsiteY1" fmla="*/ 0 h 5596128"/>
              <a:gd name="connsiteX2" fmla="*/ 11315305 w 11316711"/>
              <a:gd name="connsiteY2" fmla="*/ 3657 h 5596128"/>
              <a:gd name="connsiteX3" fmla="*/ 11315304 w 11316711"/>
              <a:gd name="connsiteY3" fmla="*/ 3430830 h 5596128"/>
              <a:gd name="connsiteX4" fmla="*/ 0 w 11316711"/>
              <a:gd name="connsiteY4" fmla="*/ 5596128 h 5596128"/>
              <a:gd name="connsiteX0" fmla="*/ 0 w 11316711"/>
              <a:gd name="connsiteY0" fmla="*/ 5596128 h 5596128"/>
              <a:gd name="connsiteX1" fmla="*/ 8820822 w 11316711"/>
              <a:gd name="connsiteY1" fmla="*/ 0 h 5596128"/>
              <a:gd name="connsiteX2" fmla="*/ 11315305 w 11316711"/>
              <a:gd name="connsiteY2" fmla="*/ 1221 h 5596128"/>
              <a:gd name="connsiteX3" fmla="*/ 11315304 w 11316711"/>
              <a:gd name="connsiteY3" fmla="*/ 3430830 h 5596128"/>
              <a:gd name="connsiteX4" fmla="*/ 0 w 11316711"/>
              <a:gd name="connsiteY4" fmla="*/ 5596128 h 559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6711" h="5596128">
                <a:moveTo>
                  <a:pt x="0" y="5596128"/>
                </a:moveTo>
                <a:lnTo>
                  <a:pt x="8820822" y="0"/>
                </a:lnTo>
                <a:lnTo>
                  <a:pt x="11315305" y="1221"/>
                </a:lnTo>
                <a:cubicBezTo>
                  <a:pt x="11310428" y="899772"/>
                  <a:pt x="11320181" y="2532279"/>
                  <a:pt x="11315304" y="3430830"/>
                </a:cubicBezTo>
                <a:lnTo>
                  <a:pt x="0" y="55961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dirty="0">
              <a:solidFill>
                <a:srgbClr val="FFFFFF"/>
              </a:solidFill>
            </a:endParaRPr>
          </a:p>
        </p:txBody>
      </p:sp>
      <p:pic>
        <p:nvPicPr>
          <p:cNvPr id="8" name="Grafik 7">
            <a:extLst>
              <a:ext uri="{FF2B5EF4-FFF2-40B4-BE49-F238E27FC236}">
                <a16:creationId xmlns:a16="http://schemas.microsoft.com/office/drawing/2014/main" id="{2107FF4A-87A8-47C3-B143-338B33BDD4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5122724"/>
            <a:ext cx="3560620" cy="1364459"/>
          </a:xfrm>
          <a:prstGeom prst="rect">
            <a:avLst/>
          </a:prstGeom>
        </p:spPr>
      </p:pic>
      <p:sp>
        <p:nvSpPr>
          <p:cNvPr id="9" name="Gleichschenkliges Dreieck 8">
            <a:extLst>
              <a:ext uri="{FF2B5EF4-FFF2-40B4-BE49-F238E27FC236}">
                <a16:creationId xmlns:a16="http://schemas.microsoft.com/office/drawing/2014/main" id="{E715720C-E41D-4B0E-9BCB-0D140C83985C}"/>
              </a:ext>
            </a:extLst>
          </p:cNvPr>
          <p:cNvSpPr/>
          <p:nvPr userDrawn="1"/>
        </p:nvSpPr>
        <p:spPr>
          <a:xfrm>
            <a:off x="879144" y="2"/>
            <a:ext cx="11316711" cy="5121274"/>
          </a:xfrm>
          <a:custGeom>
            <a:avLst/>
            <a:gdLst>
              <a:gd name="connsiteX0" fmla="*/ 0 w 2911449"/>
              <a:gd name="connsiteY0" fmla="*/ 2991917 h 2991917"/>
              <a:gd name="connsiteX1" fmla="*/ 1455725 w 2911449"/>
              <a:gd name="connsiteY1" fmla="*/ 0 h 2991917"/>
              <a:gd name="connsiteX2" fmla="*/ 2911449 w 2911449"/>
              <a:gd name="connsiteY2" fmla="*/ 2991917 h 2991917"/>
              <a:gd name="connsiteX3" fmla="*/ 0 w 2911449"/>
              <a:gd name="connsiteY3" fmla="*/ 2991917 h 2991917"/>
              <a:gd name="connsiteX0" fmla="*/ 0 w 2911449"/>
              <a:gd name="connsiteY0" fmla="*/ 4213555 h 4213555"/>
              <a:gd name="connsiteX1" fmla="*/ 1733703 w 2911449"/>
              <a:gd name="connsiteY1" fmla="*/ 0 h 4213555"/>
              <a:gd name="connsiteX2" fmla="*/ 2911449 w 2911449"/>
              <a:gd name="connsiteY2" fmla="*/ 4213555 h 4213555"/>
              <a:gd name="connsiteX3" fmla="*/ 0 w 2911449"/>
              <a:gd name="connsiteY3" fmla="*/ 4213555 h 421355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11280037"/>
              <a:gd name="connsiteY0" fmla="*/ 5508345 h 5508345"/>
              <a:gd name="connsiteX1" fmla="*/ 2560321 w 11280037"/>
              <a:gd name="connsiteY1" fmla="*/ 0 h 5508345"/>
              <a:gd name="connsiteX2" fmla="*/ 11280037 w 11280037"/>
              <a:gd name="connsiteY2" fmla="*/ 1748333 h 5508345"/>
              <a:gd name="connsiteX3" fmla="*/ 0 w 11280037"/>
              <a:gd name="connsiteY3" fmla="*/ 5508345 h 5508345"/>
              <a:gd name="connsiteX0" fmla="*/ 0 w 11272722"/>
              <a:gd name="connsiteY0" fmla="*/ 5508345 h 5508345"/>
              <a:gd name="connsiteX1" fmla="*/ 256032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9758477 w 11272722"/>
              <a:gd name="connsiteY2" fmla="*/ 1057046 h 5508345"/>
              <a:gd name="connsiteX3" fmla="*/ 11272722 w 11272722"/>
              <a:gd name="connsiteY3" fmla="*/ 2699309 h 5508345"/>
              <a:gd name="connsiteX4" fmla="*/ 0 w 11272722"/>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72722 w 11287354"/>
              <a:gd name="connsiteY3" fmla="*/ 2699309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8760"/>
              <a:gd name="connsiteY0" fmla="*/ 5508345 h 5508345"/>
              <a:gd name="connsiteX1" fmla="*/ 8792871 w 11288760"/>
              <a:gd name="connsiteY1" fmla="*/ 0 h 5508345"/>
              <a:gd name="connsiteX2" fmla="*/ 11287354 w 11288760"/>
              <a:gd name="connsiteY2" fmla="*/ 3657 h 5508345"/>
              <a:gd name="connsiteX3" fmla="*/ 11287353 w 11288760"/>
              <a:gd name="connsiteY3" fmla="*/ 3430830 h 5508345"/>
              <a:gd name="connsiteX4" fmla="*/ 0 w 11288760"/>
              <a:gd name="connsiteY4" fmla="*/ 5508345 h 5508345"/>
              <a:gd name="connsiteX0" fmla="*/ 0 w 11281445"/>
              <a:gd name="connsiteY0" fmla="*/ 5581497 h 5581497"/>
              <a:gd name="connsiteX1" fmla="*/ 8785556 w 11281445"/>
              <a:gd name="connsiteY1" fmla="*/ 0 h 5581497"/>
              <a:gd name="connsiteX2" fmla="*/ 11280039 w 11281445"/>
              <a:gd name="connsiteY2" fmla="*/ 3657 h 5581497"/>
              <a:gd name="connsiteX3" fmla="*/ 11280038 w 11281445"/>
              <a:gd name="connsiteY3" fmla="*/ 3430830 h 5581497"/>
              <a:gd name="connsiteX4" fmla="*/ 0 w 11281445"/>
              <a:gd name="connsiteY4" fmla="*/ 5581497 h 5581497"/>
              <a:gd name="connsiteX0" fmla="*/ 0 w 11288760"/>
              <a:gd name="connsiteY0" fmla="*/ 5596128 h 5596128"/>
              <a:gd name="connsiteX1" fmla="*/ 8792871 w 11288760"/>
              <a:gd name="connsiteY1" fmla="*/ 0 h 5596128"/>
              <a:gd name="connsiteX2" fmla="*/ 11287354 w 11288760"/>
              <a:gd name="connsiteY2" fmla="*/ 3657 h 5596128"/>
              <a:gd name="connsiteX3" fmla="*/ 11287353 w 11288760"/>
              <a:gd name="connsiteY3" fmla="*/ 3430830 h 5596128"/>
              <a:gd name="connsiteX4" fmla="*/ 0 w 11288760"/>
              <a:gd name="connsiteY4" fmla="*/ 5596128 h 5596128"/>
              <a:gd name="connsiteX0" fmla="*/ 0 w 11280774"/>
              <a:gd name="connsiteY0" fmla="*/ 5592135 h 5592135"/>
              <a:gd name="connsiteX1" fmla="*/ 8784885 w 11280774"/>
              <a:gd name="connsiteY1" fmla="*/ 0 h 5592135"/>
              <a:gd name="connsiteX2" fmla="*/ 11279368 w 11280774"/>
              <a:gd name="connsiteY2" fmla="*/ 3657 h 5592135"/>
              <a:gd name="connsiteX3" fmla="*/ 11279367 w 11280774"/>
              <a:gd name="connsiteY3" fmla="*/ 3430830 h 5592135"/>
              <a:gd name="connsiteX4" fmla="*/ 0 w 11280774"/>
              <a:gd name="connsiteY4" fmla="*/ 5592135 h 5592135"/>
              <a:gd name="connsiteX0" fmla="*/ 0 w 11316711"/>
              <a:gd name="connsiteY0" fmla="*/ 5596128 h 5596128"/>
              <a:gd name="connsiteX1" fmla="*/ 8820822 w 11316711"/>
              <a:gd name="connsiteY1" fmla="*/ 0 h 5596128"/>
              <a:gd name="connsiteX2" fmla="*/ 11315305 w 11316711"/>
              <a:gd name="connsiteY2" fmla="*/ 3657 h 5596128"/>
              <a:gd name="connsiteX3" fmla="*/ 11315304 w 11316711"/>
              <a:gd name="connsiteY3" fmla="*/ 3430830 h 5596128"/>
              <a:gd name="connsiteX4" fmla="*/ 0 w 11316711"/>
              <a:gd name="connsiteY4" fmla="*/ 5596128 h 5596128"/>
              <a:gd name="connsiteX0" fmla="*/ 0 w 11316711"/>
              <a:gd name="connsiteY0" fmla="*/ 5596128 h 5596128"/>
              <a:gd name="connsiteX1" fmla="*/ 8820822 w 11316711"/>
              <a:gd name="connsiteY1" fmla="*/ 0 h 5596128"/>
              <a:gd name="connsiteX2" fmla="*/ 11315305 w 11316711"/>
              <a:gd name="connsiteY2" fmla="*/ 1221 h 5596128"/>
              <a:gd name="connsiteX3" fmla="*/ 11315304 w 11316711"/>
              <a:gd name="connsiteY3" fmla="*/ 3430830 h 5596128"/>
              <a:gd name="connsiteX4" fmla="*/ 0 w 11316711"/>
              <a:gd name="connsiteY4" fmla="*/ 5596128 h 559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6711" h="5596128">
                <a:moveTo>
                  <a:pt x="0" y="5596128"/>
                </a:moveTo>
                <a:lnTo>
                  <a:pt x="8820822" y="0"/>
                </a:lnTo>
                <a:lnTo>
                  <a:pt x="11315305" y="1221"/>
                </a:lnTo>
                <a:cubicBezTo>
                  <a:pt x="11310428" y="899772"/>
                  <a:pt x="11320181" y="2532279"/>
                  <a:pt x="11315304" y="3430830"/>
                </a:cubicBezTo>
                <a:lnTo>
                  <a:pt x="0" y="5596128"/>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dirty="0">
              <a:solidFill>
                <a:srgbClr val="FFFFFF"/>
              </a:solidFill>
            </a:endParaRPr>
          </a:p>
        </p:txBody>
      </p:sp>
      <p:sp>
        <p:nvSpPr>
          <p:cNvPr id="10" name="Gleichschenkliges Dreieck 9">
            <a:extLst>
              <a:ext uri="{FF2B5EF4-FFF2-40B4-BE49-F238E27FC236}">
                <a16:creationId xmlns:a16="http://schemas.microsoft.com/office/drawing/2014/main" id="{0C1CD226-22E3-4DB2-A0D7-9F546FC4EE99}"/>
              </a:ext>
            </a:extLst>
          </p:cNvPr>
          <p:cNvSpPr/>
          <p:nvPr userDrawn="1"/>
        </p:nvSpPr>
        <p:spPr>
          <a:xfrm>
            <a:off x="874714" y="3341725"/>
            <a:ext cx="11320020" cy="1779569"/>
          </a:xfrm>
          <a:custGeom>
            <a:avLst/>
            <a:gdLst>
              <a:gd name="connsiteX0" fmla="*/ 0 w 11180737"/>
              <a:gd name="connsiteY0" fmla="*/ 520898 h 520898"/>
              <a:gd name="connsiteX1" fmla="*/ 5590369 w 11180737"/>
              <a:gd name="connsiteY1" fmla="*/ 0 h 520898"/>
              <a:gd name="connsiteX2" fmla="*/ 11180737 w 11180737"/>
              <a:gd name="connsiteY2" fmla="*/ 520898 h 520898"/>
              <a:gd name="connsiteX3" fmla="*/ 0 w 11180737"/>
              <a:gd name="connsiteY3" fmla="*/ 520898 h 520898"/>
              <a:gd name="connsiteX0" fmla="*/ 0 w 11318170"/>
              <a:gd name="connsiteY0" fmla="*/ 1910786 h 1910786"/>
              <a:gd name="connsiteX1" fmla="*/ 11318170 w 11318170"/>
              <a:gd name="connsiteY1" fmla="*/ 0 h 1910786"/>
              <a:gd name="connsiteX2" fmla="*/ 11180737 w 11318170"/>
              <a:gd name="connsiteY2" fmla="*/ 1910786 h 1910786"/>
              <a:gd name="connsiteX3" fmla="*/ 0 w 11318170"/>
              <a:gd name="connsiteY3" fmla="*/ 1910786 h 1910786"/>
              <a:gd name="connsiteX0" fmla="*/ 0 w 11318170"/>
              <a:gd name="connsiteY0" fmla="*/ 1910786 h 1910786"/>
              <a:gd name="connsiteX1" fmla="*/ 11318170 w 11318170"/>
              <a:gd name="connsiteY1" fmla="*/ 0 h 1910786"/>
              <a:gd name="connsiteX2" fmla="*/ 11312411 w 11318170"/>
              <a:gd name="connsiteY2" fmla="*/ 557474 h 1910786"/>
              <a:gd name="connsiteX3" fmla="*/ 0 w 11318170"/>
              <a:gd name="connsiteY3" fmla="*/ 1910786 h 1910786"/>
              <a:gd name="connsiteX0" fmla="*/ 0 w 11318170"/>
              <a:gd name="connsiteY0" fmla="*/ 1910786 h 1910786"/>
              <a:gd name="connsiteX1" fmla="*/ 11318170 w 11318170"/>
              <a:gd name="connsiteY1" fmla="*/ 0 h 1910786"/>
              <a:gd name="connsiteX2" fmla="*/ 11317198 w 11318170"/>
              <a:gd name="connsiteY2" fmla="*/ 557474 h 1910786"/>
              <a:gd name="connsiteX3" fmla="*/ 0 w 11318170"/>
              <a:gd name="connsiteY3" fmla="*/ 1910786 h 1910786"/>
              <a:gd name="connsiteX0" fmla="*/ 0 w 11318170"/>
              <a:gd name="connsiteY0" fmla="*/ 1910786 h 1910786"/>
              <a:gd name="connsiteX1" fmla="*/ 11318170 w 11318170"/>
              <a:gd name="connsiteY1" fmla="*/ 0 h 1910786"/>
              <a:gd name="connsiteX2" fmla="*/ 11317198 w 11318170"/>
              <a:gd name="connsiteY2" fmla="*/ 557474 h 1910786"/>
              <a:gd name="connsiteX3" fmla="*/ 0 w 11318170"/>
              <a:gd name="connsiteY3" fmla="*/ 1910786 h 1910786"/>
              <a:gd name="connsiteX0" fmla="*/ 0 w 11320020"/>
              <a:gd name="connsiteY0" fmla="*/ 1910786 h 1910786"/>
              <a:gd name="connsiteX1" fmla="*/ 11318170 w 11320020"/>
              <a:gd name="connsiteY1" fmla="*/ 0 h 1910786"/>
              <a:gd name="connsiteX2" fmla="*/ 11319592 w 11320020"/>
              <a:gd name="connsiteY2" fmla="*/ 557474 h 1910786"/>
              <a:gd name="connsiteX3" fmla="*/ 0 w 11320020"/>
              <a:gd name="connsiteY3" fmla="*/ 1910786 h 1910786"/>
            </a:gdLst>
            <a:ahLst/>
            <a:cxnLst>
              <a:cxn ang="0">
                <a:pos x="connsiteX0" y="connsiteY0"/>
              </a:cxn>
              <a:cxn ang="0">
                <a:pos x="connsiteX1" y="connsiteY1"/>
              </a:cxn>
              <a:cxn ang="0">
                <a:pos x="connsiteX2" y="connsiteY2"/>
              </a:cxn>
              <a:cxn ang="0">
                <a:pos x="connsiteX3" y="connsiteY3"/>
              </a:cxn>
            </a:cxnLst>
            <a:rect l="l" t="t" r="r" b="b"/>
            <a:pathLst>
              <a:path w="11320020" h="1910786">
                <a:moveTo>
                  <a:pt x="0" y="1910786"/>
                </a:moveTo>
                <a:lnTo>
                  <a:pt x="11318170" y="0"/>
                </a:lnTo>
                <a:cubicBezTo>
                  <a:pt x="11316250" y="185825"/>
                  <a:pt x="11321512" y="371649"/>
                  <a:pt x="11319592" y="557474"/>
                </a:cubicBezTo>
                <a:lnTo>
                  <a:pt x="0" y="19107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a:solidFill>
                <a:srgbClr val="FFFFFF"/>
              </a:solidFill>
            </a:endParaRPr>
          </a:p>
        </p:txBody>
      </p:sp>
      <p:sp>
        <p:nvSpPr>
          <p:cNvPr id="11" name="Gleichschenkliges Dreieck 9">
            <a:extLst>
              <a:ext uri="{FF2B5EF4-FFF2-40B4-BE49-F238E27FC236}">
                <a16:creationId xmlns:a16="http://schemas.microsoft.com/office/drawing/2014/main" id="{DC96095D-7A01-4E0A-90E6-BF785E5800C4}"/>
              </a:ext>
            </a:extLst>
          </p:cNvPr>
          <p:cNvSpPr/>
          <p:nvPr userDrawn="1"/>
        </p:nvSpPr>
        <p:spPr>
          <a:xfrm>
            <a:off x="874727" y="3850515"/>
            <a:ext cx="11320145" cy="1270760"/>
          </a:xfrm>
          <a:custGeom>
            <a:avLst/>
            <a:gdLst>
              <a:gd name="connsiteX0" fmla="*/ 0 w 11180737"/>
              <a:gd name="connsiteY0" fmla="*/ 520898 h 520898"/>
              <a:gd name="connsiteX1" fmla="*/ 5590369 w 11180737"/>
              <a:gd name="connsiteY1" fmla="*/ 0 h 520898"/>
              <a:gd name="connsiteX2" fmla="*/ 11180737 w 11180737"/>
              <a:gd name="connsiteY2" fmla="*/ 520898 h 520898"/>
              <a:gd name="connsiteX3" fmla="*/ 0 w 11180737"/>
              <a:gd name="connsiteY3" fmla="*/ 520898 h 520898"/>
              <a:gd name="connsiteX0" fmla="*/ 0 w 11318170"/>
              <a:gd name="connsiteY0" fmla="*/ 1910786 h 1910786"/>
              <a:gd name="connsiteX1" fmla="*/ 11318170 w 11318170"/>
              <a:gd name="connsiteY1" fmla="*/ 0 h 1910786"/>
              <a:gd name="connsiteX2" fmla="*/ 11180737 w 11318170"/>
              <a:gd name="connsiteY2" fmla="*/ 1910786 h 1910786"/>
              <a:gd name="connsiteX3" fmla="*/ 0 w 11318170"/>
              <a:gd name="connsiteY3" fmla="*/ 1910786 h 1910786"/>
              <a:gd name="connsiteX0" fmla="*/ 0 w 11318170"/>
              <a:gd name="connsiteY0" fmla="*/ 1910786 h 1910786"/>
              <a:gd name="connsiteX1" fmla="*/ 11318170 w 11318170"/>
              <a:gd name="connsiteY1" fmla="*/ 0 h 1910786"/>
              <a:gd name="connsiteX2" fmla="*/ 11312411 w 11318170"/>
              <a:gd name="connsiteY2" fmla="*/ 557474 h 1910786"/>
              <a:gd name="connsiteX3" fmla="*/ 0 w 11318170"/>
              <a:gd name="connsiteY3" fmla="*/ 1910786 h 1910786"/>
              <a:gd name="connsiteX0" fmla="*/ 0 w 11320145"/>
              <a:gd name="connsiteY0" fmla="*/ 1910786 h 1910786"/>
              <a:gd name="connsiteX1" fmla="*/ 11318170 w 11320145"/>
              <a:gd name="connsiteY1" fmla="*/ 0 h 1910786"/>
              <a:gd name="connsiteX2" fmla="*/ 11319726 w 11320145"/>
              <a:gd name="connsiteY2" fmla="*/ 557474 h 1910786"/>
              <a:gd name="connsiteX3" fmla="*/ 0 w 11320145"/>
              <a:gd name="connsiteY3" fmla="*/ 1910786 h 1910786"/>
            </a:gdLst>
            <a:ahLst/>
            <a:cxnLst>
              <a:cxn ang="0">
                <a:pos x="connsiteX0" y="connsiteY0"/>
              </a:cxn>
              <a:cxn ang="0">
                <a:pos x="connsiteX1" y="connsiteY1"/>
              </a:cxn>
              <a:cxn ang="0">
                <a:pos x="connsiteX2" y="connsiteY2"/>
              </a:cxn>
              <a:cxn ang="0">
                <a:pos x="connsiteX3" y="connsiteY3"/>
              </a:cxn>
            </a:cxnLst>
            <a:rect l="l" t="t" r="r" b="b"/>
            <a:pathLst>
              <a:path w="11320145" h="1910786">
                <a:moveTo>
                  <a:pt x="0" y="1910786"/>
                </a:moveTo>
                <a:lnTo>
                  <a:pt x="11318170" y="0"/>
                </a:lnTo>
                <a:cubicBezTo>
                  <a:pt x="11316250" y="185825"/>
                  <a:pt x="11321646" y="371649"/>
                  <a:pt x="11319726" y="557474"/>
                </a:cubicBezTo>
                <a:lnTo>
                  <a:pt x="0" y="191078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a:solidFill>
                <a:srgbClr val="FFFFFF"/>
              </a:solidFill>
            </a:endParaRPr>
          </a:p>
        </p:txBody>
      </p:sp>
      <p:sp>
        <p:nvSpPr>
          <p:cNvPr id="14" name="Gleichschenkliges Dreieck 9">
            <a:extLst>
              <a:ext uri="{FF2B5EF4-FFF2-40B4-BE49-F238E27FC236}">
                <a16:creationId xmlns:a16="http://schemas.microsoft.com/office/drawing/2014/main" id="{EC7125BE-1BA7-4483-8541-D90DD78662FF}"/>
              </a:ext>
            </a:extLst>
          </p:cNvPr>
          <p:cNvSpPr/>
          <p:nvPr userDrawn="1"/>
        </p:nvSpPr>
        <p:spPr>
          <a:xfrm>
            <a:off x="874715" y="4199309"/>
            <a:ext cx="11320564" cy="921966"/>
          </a:xfrm>
          <a:custGeom>
            <a:avLst/>
            <a:gdLst>
              <a:gd name="connsiteX0" fmla="*/ 0 w 11180737"/>
              <a:gd name="connsiteY0" fmla="*/ 520898 h 520898"/>
              <a:gd name="connsiteX1" fmla="*/ 5590369 w 11180737"/>
              <a:gd name="connsiteY1" fmla="*/ 0 h 520898"/>
              <a:gd name="connsiteX2" fmla="*/ 11180737 w 11180737"/>
              <a:gd name="connsiteY2" fmla="*/ 520898 h 520898"/>
              <a:gd name="connsiteX3" fmla="*/ 0 w 11180737"/>
              <a:gd name="connsiteY3" fmla="*/ 520898 h 520898"/>
              <a:gd name="connsiteX0" fmla="*/ 0 w 11318170"/>
              <a:gd name="connsiteY0" fmla="*/ 1910786 h 1910786"/>
              <a:gd name="connsiteX1" fmla="*/ 11318170 w 11318170"/>
              <a:gd name="connsiteY1" fmla="*/ 0 h 1910786"/>
              <a:gd name="connsiteX2" fmla="*/ 11180737 w 11318170"/>
              <a:gd name="connsiteY2" fmla="*/ 1910786 h 1910786"/>
              <a:gd name="connsiteX3" fmla="*/ 0 w 11318170"/>
              <a:gd name="connsiteY3" fmla="*/ 1910786 h 1910786"/>
              <a:gd name="connsiteX0" fmla="*/ 0 w 11318170"/>
              <a:gd name="connsiteY0" fmla="*/ 1910786 h 1910786"/>
              <a:gd name="connsiteX1" fmla="*/ 11318170 w 11318170"/>
              <a:gd name="connsiteY1" fmla="*/ 0 h 1910786"/>
              <a:gd name="connsiteX2" fmla="*/ 11312411 w 11318170"/>
              <a:gd name="connsiteY2" fmla="*/ 557474 h 1910786"/>
              <a:gd name="connsiteX3" fmla="*/ 0 w 11318170"/>
              <a:gd name="connsiteY3" fmla="*/ 1910786 h 1910786"/>
              <a:gd name="connsiteX0" fmla="*/ 0 w 11320145"/>
              <a:gd name="connsiteY0" fmla="*/ 1910786 h 1910786"/>
              <a:gd name="connsiteX1" fmla="*/ 11318170 w 11320145"/>
              <a:gd name="connsiteY1" fmla="*/ 0 h 1910786"/>
              <a:gd name="connsiteX2" fmla="*/ 11319726 w 11320145"/>
              <a:gd name="connsiteY2" fmla="*/ 557474 h 1910786"/>
              <a:gd name="connsiteX3" fmla="*/ 0 w 11320145"/>
              <a:gd name="connsiteY3" fmla="*/ 1910786 h 1910786"/>
              <a:gd name="connsiteX0" fmla="*/ 0 w 11320145"/>
              <a:gd name="connsiteY0" fmla="*/ 1386461 h 1386461"/>
              <a:gd name="connsiteX1" fmla="*/ 11318170 w 11320145"/>
              <a:gd name="connsiteY1" fmla="*/ 325942 h 1386461"/>
              <a:gd name="connsiteX2" fmla="*/ 11319726 w 11320145"/>
              <a:gd name="connsiteY2" fmla="*/ 33149 h 1386461"/>
              <a:gd name="connsiteX3" fmla="*/ 0 w 11320145"/>
              <a:gd name="connsiteY3" fmla="*/ 1386461 h 1386461"/>
              <a:gd name="connsiteX0" fmla="*/ 0 w 11320564"/>
              <a:gd name="connsiteY0" fmla="*/ 1386320 h 1386320"/>
              <a:gd name="connsiteX1" fmla="*/ 11320564 w 11320564"/>
              <a:gd name="connsiteY1" fmla="*/ 329154 h 1386320"/>
              <a:gd name="connsiteX2" fmla="*/ 11319726 w 11320564"/>
              <a:gd name="connsiteY2" fmla="*/ 33008 h 1386320"/>
              <a:gd name="connsiteX3" fmla="*/ 0 w 11320564"/>
              <a:gd name="connsiteY3" fmla="*/ 1386320 h 1386320"/>
              <a:gd name="connsiteX0" fmla="*/ 0 w 11320564"/>
              <a:gd name="connsiteY0" fmla="*/ 1386320 h 1386320"/>
              <a:gd name="connsiteX1" fmla="*/ 11320564 w 11320564"/>
              <a:gd name="connsiteY1" fmla="*/ 329154 h 1386320"/>
              <a:gd name="connsiteX2" fmla="*/ 11317332 w 11320564"/>
              <a:gd name="connsiteY2" fmla="*/ 33007 h 1386320"/>
              <a:gd name="connsiteX3" fmla="*/ 0 w 11320564"/>
              <a:gd name="connsiteY3" fmla="*/ 1386320 h 1386320"/>
              <a:gd name="connsiteX0" fmla="*/ 0 w 11320564"/>
              <a:gd name="connsiteY0" fmla="*/ 1386320 h 1386320"/>
              <a:gd name="connsiteX1" fmla="*/ 11320564 w 11320564"/>
              <a:gd name="connsiteY1" fmla="*/ 329154 h 1386320"/>
              <a:gd name="connsiteX2" fmla="*/ 11319726 w 11320564"/>
              <a:gd name="connsiteY2" fmla="*/ 33007 h 1386320"/>
              <a:gd name="connsiteX3" fmla="*/ 0 w 11320564"/>
              <a:gd name="connsiteY3" fmla="*/ 1386320 h 1386320"/>
            </a:gdLst>
            <a:ahLst/>
            <a:cxnLst>
              <a:cxn ang="0">
                <a:pos x="connsiteX0" y="connsiteY0"/>
              </a:cxn>
              <a:cxn ang="0">
                <a:pos x="connsiteX1" y="connsiteY1"/>
              </a:cxn>
              <a:cxn ang="0">
                <a:pos x="connsiteX2" y="connsiteY2"/>
              </a:cxn>
              <a:cxn ang="0">
                <a:pos x="connsiteX3" y="connsiteY3"/>
              </a:cxn>
            </a:cxnLst>
            <a:rect l="l" t="t" r="r" b="b"/>
            <a:pathLst>
              <a:path w="11320564" h="1386320">
                <a:moveTo>
                  <a:pt x="0" y="1386320"/>
                </a:moveTo>
                <a:lnTo>
                  <a:pt x="11320564" y="329154"/>
                </a:lnTo>
                <a:cubicBezTo>
                  <a:pt x="11318644" y="514979"/>
                  <a:pt x="11321646" y="-152818"/>
                  <a:pt x="11319726" y="33007"/>
                </a:cubicBezTo>
                <a:lnTo>
                  <a:pt x="0" y="13863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a:solidFill>
                <a:srgbClr val="FFFFFF"/>
              </a:solidFill>
            </a:endParaRPr>
          </a:p>
        </p:txBody>
      </p:sp>
      <p:sp>
        <p:nvSpPr>
          <p:cNvPr id="15" name="Gleichschenkliges Dreieck 9">
            <a:extLst>
              <a:ext uri="{FF2B5EF4-FFF2-40B4-BE49-F238E27FC236}">
                <a16:creationId xmlns:a16="http://schemas.microsoft.com/office/drawing/2014/main" id="{E4243EBA-E5AD-434D-99A3-9E1AF4351DA4}"/>
              </a:ext>
            </a:extLst>
          </p:cNvPr>
          <p:cNvSpPr/>
          <p:nvPr userDrawn="1"/>
        </p:nvSpPr>
        <p:spPr>
          <a:xfrm>
            <a:off x="874715" y="4413647"/>
            <a:ext cx="11318036" cy="707647"/>
          </a:xfrm>
          <a:custGeom>
            <a:avLst/>
            <a:gdLst>
              <a:gd name="connsiteX0" fmla="*/ 0 w 11180737"/>
              <a:gd name="connsiteY0" fmla="*/ 520898 h 520898"/>
              <a:gd name="connsiteX1" fmla="*/ 5590369 w 11180737"/>
              <a:gd name="connsiteY1" fmla="*/ 0 h 520898"/>
              <a:gd name="connsiteX2" fmla="*/ 11180737 w 11180737"/>
              <a:gd name="connsiteY2" fmla="*/ 520898 h 520898"/>
              <a:gd name="connsiteX3" fmla="*/ 0 w 11180737"/>
              <a:gd name="connsiteY3" fmla="*/ 520898 h 520898"/>
              <a:gd name="connsiteX0" fmla="*/ 0 w 11318170"/>
              <a:gd name="connsiteY0" fmla="*/ 1910786 h 1910786"/>
              <a:gd name="connsiteX1" fmla="*/ 11318170 w 11318170"/>
              <a:gd name="connsiteY1" fmla="*/ 0 h 1910786"/>
              <a:gd name="connsiteX2" fmla="*/ 11180737 w 11318170"/>
              <a:gd name="connsiteY2" fmla="*/ 1910786 h 1910786"/>
              <a:gd name="connsiteX3" fmla="*/ 0 w 11318170"/>
              <a:gd name="connsiteY3" fmla="*/ 1910786 h 1910786"/>
              <a:gd name="connsiteX0" fmla="*/ 0 w 11318170"/>
              <a:gd name="connsiteY0" fmla="*/ 1910786 h 1910786"/>
              <a:gd name="connsiteX1" fmla="*/ 11318170 w 11318170"/>
              <a:gd name="connsiteY1" fmla="*/ 0 h 1910786"/>
              <a:gd name="connsiteX2" fmla="*/ 11312411 w 11318170"/>
              <a:gd name="connsiteY2" fmla="*/ 557474 h 1910786"/>
              <a:gd name="connsiteX3" fmla="*/ 0 w 11318170"/>
              <a:gd name="connsiteY3" fmla="*/ 1910786 h 1910786"/>
              <a:gd name="connsiteX0" fmla="*/ 0 w 11320145"/>
              <a:gd name="connsiteY0" fmla="*/ 1910786 h 1910786"/>
              <a:gd name="connsiteX1" fmla="*/ 11318170 w 11320145"/>
              <a:gd name="connsiteY1" fmla="*/ 0 h 1910786"/>
              <a:gd name="connsiteX2" fmla="*/ 11319726 w 11320145"/>
              <a:gd name="connsiteY2" fmla="*/ 557474 h 1910786"/>
              <a:gd name="connsiteX3" fmla="*/ 0 w 11320145"/>
              <a:gd name="connsiteY3" fmla="*/ 1910786 h 1910786"/>
              <a:gd name="connsiteX0" fmla="*/ 0 w 11320145"/>
              <a:gd name="connsiteY0" fmla="*/ 1386461 h 1386461"/>
              <a:gd name="connsiteX1" fmla="*/ 11318170 w 11320145"/>
              <a:gd name="connsiteY1" fmla="*/ 325942 h 1386461"/>
              <a:gd name="connsiteX2" fmla="*/ 11319726 w 11320145"/>
              <a:gd name="connsiteY2" fmla="*/ 33149 h 1386461"/>
              <a:gd name="connsiteX3" fmla="*/ 0 w 11320145"/>
              <a:gd name="connsiteY3" fmla="*/ 1386461 h 1386461"/>
              <a:gd name="connsiteX0" fmla="*/ 0 w 11320564"/>
              <a:gd name="connsiteY0" fmla="*/ 1386320 h 1386320"/>
              <a:gd name="connsiteX1" fmla="*/ 11320564 w 11320564"/>
              <a:gd name="connsiteY1" fmla="*/ 329154 h 1386320"/>
              <a:gd name="connsiteX2" fmla="*/ 11319726 w 11320564"/>
              <a:gd name="connsiteY2" fmla="*/ 33008 h 1386320"/>
              <a:gd name="connsiteX3" fmla="*/ 0 w 11320564"/>
              <a:gd name="connsiteY3" fmla="*/ 1386320 h 1386320"/>
              <a:gd name="connsiteX0" fmla="*/ 0 w 11320564"/>
              <a:gd name="connsiteY0" fmla="*/ 1386320 h 1386320"/>
              <a:gd name="connsiteX1" fmla="*/ 11320564 w 11320564"/>
              <a:gd name="connsiteY1" fmla="*/ 329154 h 1386320"/>
              <a:gd name="connsiteX2" fmla="*/ 11317332 w 11320564"/>
              <a:gd name="connsiteY2" fmla="*/ 33007 h 1386320"/>
              <a:gd name="connsiteX3" fmla="*/ 0 w 11320564"/>
              <a:gd name="connsiteY3" fmla="*/ 1386320 h 1386320"/>
              <a:gd name="connsiteX0" fmla="*/ 0 w 11320564"/>
              <a:gd name="connsiteY0" fmla="*/ 1386320 h 1386320"/>
              <a:gd name="connsiteX1" fmla="*/ 11320564 w 11320564"/>
              <a:gd name="connsiteY1" fmla="*/ 329154 h 1386320"/>
              <a:gd name="connsiteX2" fmla="*/ 11319726 w 11320564"/>
              <a:gd name="connsiteY2" fmla="*/ 33007 h 1386320"/>
              <a:gd name="connsiteX3" fmla="*/ 0 w 11320564"/>
              <a:gd name="connsiteY3" fmla="*/ 1386320 h 1386320"/>
              <a:gd name="connsiteX0" fmla="*/ 0 w 11320564"/>
              <a:gd name="connsiteY0" fmla="*/ 1057166 h 1057166"/>
              <a:gd name="connsiteX1" fmla="*/ 11320564 w 11320564"/>
              <a:gd name="connsiteY1" fmla="*/ 0 h 1057166"/>
              <a:gd name="connsiteX2" fmla="*/ 11312410 w 11320564"/>
              <a:gd name="connsiteY2" fmla="*/ 482412 h 1057166"/>
              <a:gd name="connsiteX3" fmla="*/ 0 w 11320564"/>
              <a:gd name="connsiteY3" fmla="*/ 1057166 h 1057166"/>
              <a:gd name="connsiteX0" fmla="*/ 0 w 11327879"/>
              <a:gd name="connsiteY0" fmla="*/ 708863 h 708863"/>
              <a:gd name="connsiteX1" fmla="*/ 11327879 w 11327879"/>
              <a:gd name="connsiteY1" fmla="*/ 0 h 708863"/>
              <a:gd name="connsiteX2" fmla="*/ 11312410 w 11327879"/>
              <a:gd name="connsiteY2" fmla="*/ 134109 h 708863"/>
              <a:gd name="connsiteX3" fmla="*/ 0 w 11327879"/>
              <a:gd name="connsiteY3" fmla="*/ 708863 h 708863"/>
              <a:gd name="connsiteX0" fmla="*/ 0 w 11313248"/>
              <a:gd name="connsiteY0" fmla="*/ 1067410 h 1067410"/>
              <a:gd name="connsiteX1" fmla="*/ 11313248 w 11313248"/>
              <a:gd name="connsiteY1" fmla="*/ 0 h 1067410"/>
              <a:gd name="connsiteX2" fmla="*/ 11312410 w 11313248"/>
              <a:gd name="connsiteY2" fmla="*/ 492656 h 1067410"/>
              <a:gd name="connsiteX3" fmla="*/ 0 w 11313248"/>
              <a:gd name="connsiteY3" fmla="*/ 1067410 h 1067410"/>
              <a:gd name="connsiteX0" fmla="*/ 0 w 11318036"/>
              <a:gd name="connsiteY0" fmla="*/ 1064057 h 1064057"/>
              <a:gd name="connsiteX1" fmla="*/ 11318036 w 11318036"/>
              <a:gd name="connsiteY1" fmla="*/ 0 h 1064057"/>
              <a:gd name="connsiteX2" fmla="*/ 11312410 w 11318036"/>
              <a:gd name="connsiteY2" fmla="*/ 489303 h 1064057"/>
              <a:gd name="connsiteX3" fmla="*/ 0 w 11318036"/>
              <a:gd name="connsiteY3" fmla="*/ 1064057 h 1064057"/>
              <a:gd name="connsiteX0" fmla="*/ 0 w 11318036"/>
              <a:gd name="connsiteY0" fmla="*/ 1064057 h 1064057"/>
              <a:gd name="connsiteX1" fmla="*/ 11318036 w 11318036"/>
              <a:gd name="connsiteY1" fmla="*/ 0 h 1064057"/>
              <a:gd name="connsiteX2" fmla="*/ 11317197 w 11318036"/>
              <a:gd name="connsiteY2" fmla="*/ 492656 h 1064057"/>
              <a:gd name="connsiteX3" fmla="*/ 0 w 11318036"/>
              <a:gd name="connsiteY3" fmla="*/ 1064057 h 1064057"/>
              <a:gd name="connsiteX0" fmla="*/ 0 w 11318036"/>
              <a:gd name="connsiteY0" fmla="*/ 1064057 h 1064057"/>
              <a:gd name="connsiteX1" fmla="*/ 11318036 w 11318036"/>
              <a:gd name="connsiteY1" fmla="*/ 0 h 1064057"/>
              <a:gd name="connsiteX2" fmla="*/ 11317197 w 11318036"/>
              <a:gd name="connsiteY2" fmla="*/ 287772 h 1064057"/>
              <a:gd name="connsiteX3" fmla="*/ 0 w 11318036"/>
              <a:gd name="connsiteY3" fmla="*/ 1064057 h 1064057"/>
            </a:gdLst>
            <a:ahLst/>
            <a:cxnLst>
              <a:cxn ang="0">
                <a:pos x="connsiteX0" y="connsiteY0"/>
              </a:cxn>
              <a:cxn ang="0">
                <a:pos x="connsiteX1" y="connsiteY1"/>
              </a:cxn>
              <a:cxn ang="0">
                <a:pos x="connsiteX2" y="connsiteY2"/>
              </a:cxn>
              <a:cxn ang="0">
                <a:pos x="connsiteX3" y="connsiteY3"/>
              </a:cxn>
            </a:cxnLst>
            <a:rect l="l" t="t" r="r" b="b"/>
            <a:pathLst>
              <a:path w="11318036" h="1064057">
                <a:moveTo>
                  <a:pt x="0" y="1064057"/>
                </a:moveTo>
                <a:lnTo>
                  <a:pt x="11318036" y="0"/>
                </a:lnTo>
                <a:cubicBezTo>
                  <a:pt x="11316116" y="185825"/>
                  <a:pt x="11319117" y="101947"/>
                  <a:pt x="11317197" y="287772"/>
                </a:cubicBezTo>
                <a:lnTo>
                  <a:pt x="0" y="106405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a:solidFill>
                <a:srgbClr val="FFFFFF"/>
              </a:solidFill>
            </a:endParaRPr>
          </a:p>
        </p:txBody>
      </p:sp>
      <p:sp>
        <p:nvSpPr>
          <p:cNvPr id="16" name="Gleichschenkliges Dreieck 8">
            <a:extLst>
              <a:ext uri="{FF2B5EF4-FFF2-40B4-BE49-F238E27FC236}">
                <a16:creationId xmlns:a16="http://schemas.microsoft.com/office/drawing/2014/main" id="{A40944E3-6763-44FC-B292-D7D996D13C22}"/>
              </a:ext>
            </a:extLst>
          </p:cNvPr>
          <p:cNvSpPr/>
          <p:nvPr userDrawn="1"/>
        </p:nvSpPr>
        <p:spPr>
          <a:xfrm>
            <a:off x="-8200" y="-3144"/>
            <a:ext cx="9739415" cy="5124418"/>
          </a:xfrm>
          <a:custGeom>
            <a:avLst/>
            <a:gdLst>
              <a:gd name="connsiteX0" fmla="*/ 0 w 2911449"/>
              <a:gd name="connsiteY0" fmla="*/ 2991917 h 2991917"/>
              <a:gd name="connsiteX1" fmla="*/ 1455725 w 2911449"/>
              <a:gd name="connsiteY1" fmla="*/ 0 h 2991917"/>
              <a:gd name="connsiteX2" fmla="*/ 2911449 w 2911449"/>
              <a:gd name="connsiteY2" fmla="*/ 2991917 h 2991917"/>
              <a:gd name="connsiteX3" fmla="*/ 0 w 2911449"/>
              <a:gd name="connsiteY3" fmla="*/ 2991917 h 2991917"/>
              <a:gd name="connsiteX0" fmla="*/ 0 w 2911449"/>
              <a:gd name="connsiteY0" fmla="*/ 4213555 h 4213555"/>
              <a:gd name="connsiteX1" fmla="*/ 1733703 w 2911449"/>
              <a:gd name="connsiteY1" fmla="*/ 0 h 4213555"/>
              <a:gd name="connsiteX2" fmla="*/ 2911449 w 2911449"/>
              <a:gd name="connsiteY2" fmla="*/ 4213555 h 4213555"/>
              <a:gd name="connsiteX3" fmla="*/ 0 w 2911449"/>
              <a:gd name="connsiteY3" fmla="*/ 4213555 h 421355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11280037"/>
              <a:gd name="connsiteY0" fmla="*/ 5508345 h 5508345"/>
              <a:gd name="connsiteX1" fmla="*/ 2560321 w 11280037"/>
              <a:gd name="connsiteY1" fmla="*/ 0 h 5508345"/>
              <a:gd name="connsiteX2" fmla="*/ 11280037 w 11280037"/>
              <a:gd name="connsiteY2" fmla="*/ 1748333 h 5508345"/>
              <a:gd name="connsiteX3" fmla="*/ 0 w 11280037"/>
              <a:gd name="connsiteY3" fmla="*/ 5508345 h 5508345"/>
              <a:gd name="connsiteX0" fmla="*/ 0 w 11272722"/>
              <a:gd name="connsiteY0" fmla="*/ 5508345 h 5508345"/>
              <a:gd name="connsiteX1" fmla="*/ 256032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9758477 w 11272722"/>
              <a:gd name="connsiteY2" fmla="*/ 1057046 h 5508345"/>
              <a:gd name="connsiteX3" fmla="*/ 11272722 w 11272722"/>
              <a:gd name="connsiteY3" fmla="*/ 2699309 h 5508345"/>
              <a:gd name="connsiteX4" fmla="*/ 0 w 11272722"/>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72722 w 11287354"/>
              <a:gd name="connsiteY3" fmla="*/ 2699309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8760"/>
              <a:gd name="connsiteY0" fmla="*/ 5508345 h 5508345"/>
              <a:gd name="connsiteX1" fmla="*/ 8792871 w 11288760"/>
              <a:gd name="connsiteY1" fmla="*/ 0 h 5508345"/>
              <a:gd name="connsiteX2" fmla="*/ 11287354 w 11288760"/>
              <a:gd name="connsiteY2" fmla="*/ 3657 h 5508345"/>
              <a:gd name="connsiteX3" fmla="*/ 11287353 w 11288760"/>
              <a:gd name="connsiteY3" fmla="*/ 3430830 h 5508345"/>
              <a:gd name="connsiteX4" fmla="*/ 0 w 11288760"/>
              <a:gd name="connsiteY4" fmla="*/ 5508345 h 5508345"/>
              <a:gd name="connsiteX0" fmla="*/ 0 w 11281445"/>
              <a:gd name="connsiteY0" fmla="*/ 5581497 h 5581497"/>
              <a:gd name="connsiteX1" fmla="*/ 8785556 w 11281445"/>
              <a:gd name="connsiteY1" fmla="*/ 0 h 5581497"/>
              <a:gd name="connsiteX2" fmla="*/ 11280039 w 11281445"/>
              <a:gd name="connsiteY2" fmla="*/ 3657 h 5581497"/>
              <a:gd name="connsiteX3" fmla="*/ 11280038 w 11281445"/>
              <a:gd name="connsiteY3" fmla="*/ 3430830 h 5581497"/>
              <a:gd name="connsiteX4" fmla="*/ 0 w 11281445"/>
              <a:gd name="connsiteY4" fmla="*/ 5581497 h 5581497"/>
              <a:gd name="connsiteX0" fmla="*/ 0 w 11288760"/>
              <a:gd name="connsiteY0" fmla="*/ 5596128 h 5596128"/>
              <a:gd name="connsiteX1" fmla="*/ 8792871 w 11288760"/>
              <a:gd name="connsiteY1" fmla="*/ 0 h 5596128"/>
              <a:gd name="connsiteX2" fmla="*/ 11287354 w 11288760"/>
              <a:gd name="connsiteY2" fmla="*/ 3657 h 5596128"/>
              <a:gd name="connsiteX3" fmla="*/ 11287353 w 11288760"/>
              <a:gd name="connsiteY3" fmla="*/ 3430830 h 5596128"/>
              <a:gd name="connsiteX4" fmla="*/ 0 w 11288760"/>
              <a:gd name="connsiteY4" fmla="*/ 5596128 h 5596128"/>
              <a:gd name="connsiteX0" fmla="*/ 0 w 11280774"/>
              <a:gd name="connsiteY0" fmla="*/ 5592135 h 5592135"/>
              <a:gd name="connsiteX1" fmla="*/ 8784885 w 11280774"/>
              <a:gd name="connsiteY1" fmla="*/ 0 h 5592135"/>
              <a:gd name="connsiteX2" fmla="*/ 11279368 w 11280774"/>
              <a:gd name="connsiteY2" fmla="*/ 3657 h 5592135"/>
              <a:gd name="connsiteX3" fmla="*/ 11279367 w 11280774"/>
              <a:gd name="connsiteY3" fmla="*/ 3430830 h 5592135"/>
              <a:gd name="connsiteX4" fmla="*/ 0 w 11280774"/>
              <a:gd name="connsiteY4" fmla="*/ 5592135 h 5592135"/>
              <a:gd name="connsiteX0" fmla="*/ 0 w 11316711"/>
              <a:gd name="connsiteY0" fmla="*/ 5596128 h 5596128"/>
              <a:gd name="connsiteX1" fmla="*/ 8820822 w 11316711"/>
              <a:gd name="connsiteY1" fmla="*/ 0 h 5596128"/>
              <a:gd name="connsiteX2" fmla="*/ 11315305 w 11316711"/>
              <a:gd name="connsiteY2" fmla="*/ 3657 h 5596128"/>
              <a:gd name="connsiteX3" fmla="*/ 11315304 w 11316711"/>
              <a:gd name="connsiteY3" fmla="*/ 3430830 h 5596128"/>
              <a:gd name="connsiteX4" fmla="*/ 0 w 11316711"/>
              <a:gd name="connsiteY4" fmla="*/ 5596128 h 5596128"/>
              <a:gd name="connsiteX0" fmla="*/ 0 w 11316711"/>
              <a:gd name="connsiteY0" fmla="*/ 5596128 h 5596128"/>
              <a:gd name="connsiteX1" fmla="*/ 8820822 w 11316711"/>
              <a:gd name="connsiteY1" fmla="*/ 0 h 5596128"/>
              <a:gd name="connsiteX2" fmla="*/ 11315305 w 11316711"/>
              <a:gd name="connsiteY2" fmla="*/ 1221 h 5596128"/>
              <a:gd name="connsiteX3" fmla="*/ 11315304 w 11316711"/>
              <a:gd name="connsiteY3" fmla="*/ 3430830 h 5596128"/>
              <a:gd name="connsiteX4" fmla="*/ 0 w 11316711"/>
              <a:gd name="connsiteY4" fmla="*/ 5596128 h 5596128"/>
              <a:gd name="connsiteX0" fmla="*/ 695269 w 12011980"/>
              <a:gd name="connsiteY0" fmla="*/ 5594907 h 5594907"/>
              <a:gd name="connsiteX1" fmla="*/ 0 w 12011980"/>
              <a:gd name="connsiteY1" fmla="*/ 7113 h 5594907"/>
              <a:gd name="connsiteX2" fmla="*/ 12010574 w 12011980"/>
              <a:gd name="connsiteY2" fmla="*/ 0 h 5594907"/>
              <a:gd name="connsiteX3" fmla="*/ 12010573 w 12011980"/>
              <a:gd name="connsiteY3" fmla="*/ 3429609 h 5594907"/>
              <a:gd name="connsiteX4" fmla="*/ 695269 w 12011980"/>
              <a:gd name="connsiteY4" fmla="*/ 5594907 h 5594907"/>
              <a:gd name="connsiteX0" fmla="*/ 717607 w 12034318"/>
              <a:gd name="connsiteY0" fmla="*/ 5829443 h 5829443"/>
              <a:gd name="connsiteX1" fmla="*/ 0 w 12034318"/>
              <a:gd name="connsiteY1" fmla="*/ 0 h 5829443"/>
              <a:gd name="connsiteX2" fmla="*/ 12032912 w 12034318"/>
              <a:gd name="connsiteY2" fmla="*/ 234536 h 5829443"/>
              <a:gd name="connsiteX3" fmla="*/ 12032911 w 12034318"/>
              <a:gd name="connsiteY3" fmla="*/ 3664145 h 5829443"/>
              <a:gd name="connsiteX4" fmla="*/ 717607 w 12034318"/>
              <a:gd name="connsiteY4" fmla="*/ 5829443 h 5829443"/>
              <a:gd name="connsiteX0" fmla="*/ 717607 w 12034318"/>
              <a:gd name="connsiteY0" fmla="*/ 5836555 h 5836555"/>
              <a:gd name="connsiteX1" fmla="*/ 0 w 12034318"/>
              <a:gd name="connsiteY1" fmla="*/ 7112 h 5836555"/>
              <a:gd name="connsiteX2" fmla="*/ 12032912 w 12034318"/>
              <a:gd name="connsiteY2" fmla="*/ 0 h 5836555"/>
              <a:gd name="connsiteX3" fmla="*/ 12032911 w 12034318"/>
              <a:gd name="connsiteY3" fmla="*/ 3671257 h 5836555"/>
              <a:gd name="connsiteX4" fmla="*/ 717607 w 12034318"/>
              <a:gd name="connsiteY4" fmla="*/ 5836555 h 5836555"/>
              <a:gd name="connsiteX0" fmla="*/ 717607 w 12034318"/>
              <a:gd name="connsiteY0" fmla="*/ 5836555 h 5836555"/>
              <a:gd name="connsiteX1" fmla="*/ 0 w 12034318"/>
              <a:gd name="connsiteY1" fmla="*/ 1659 h 5836555"/>
              <a:gd name="connsiteX2" fmla="*/ 12032912 w 12034318"/>
              <a:gd name="connsiteY2" fmla="*/ 0 h 5836555"/>
              <a:gd name="connsiteX3" fmla="*/ 12032911 w 12034318"/>
              <a:gd name="connsiteY3" fmla="*/ 3671257 h 5836555"/>
              <a:gd name="connsiteX4" fmla="*/ 717607 w 12034318"/>
              <a:gd name="connsiteY4" fmla="*/ 5836555 h 5836555"/>
              <a:gd name="connsiteX0" fmla="*/ 717607 w 12034318"/>
              <a:gd name="connsiteY0" fmla="*/ 5836555 h 5836555"/>
              <a:gd name="connsiteX1" fmla="*/ 163860 w 12034318"/>
              <a:gd name="connsiteY1" fmla="*/ 1318564 h 5836555"/>
              <a:gd name="connsiteX2" fmla="*/ 0 w 12034318"/>
              <a:gd name="connsiteY2" fmla="*/ 1659 h 5836555"/>
              <a:gd name="connsiteX3" fmla="*/ 12032912 w 12034318"/>
              <a:gd name="connsiteY3" fmla="*/ 0 h 5836555"/>
              <a:gd name="connsiteX4" fmla="*/ 12032911 w 12034318"/>
              <a:gd name="connsiteY4" fmla="*/ 3671257 h 5836555"/>
              <a:gd name="connsiteX5" fmla="*/ 717607 w 12034318"/>
              <a:gd name="connsiteY5" fmla="*/ 5836555 h 5836555"/>
              <a:gd name="connsiteX0" fmla="*/ 717607 w 12034318"/>
              <a:gd name="connsiteY0" fmla="*/ 5836555 h 5836555"/>
              <a:gd name="connsiteX1" fmla="*/ 22541 w 12034318"/>
              <a:gd name="connsiteY1" fmla="*/ 1493071 h 5836555"/>
              <a:gd name="connsiteX2" fmla="*/ 0 w 12034318"/>
              <a:gd name="connsiteY2" fmla="*/ 1659 h 5836555"/>
              <a:gd name="connsiteX3" fmla="*/ 12032912 w 12034318"/>
              <a:gd name="connsiteY3" fmla="*/ 0 h 5836555"/>
              <a:gd name="connsiteX4" fmla="*/ 12032911 w 12034318"/>
              <a:gd name="connsiteY4" fmla="*/ 3671257 h 5836555"/>
              <a:gd name="connsiteX5" fmla="*/ 717607 w 12034318"/>
              <a:gd name="connsiteY5" fmla="*/ 5836555 h 5836555"/>
              <a:gd name="connsiteX0" fmla="*/ 698114 w 12014825"/>
              <a:gd name="connsiteY0" fmla="*/ 5836555 h 5836555"/>
              <a:gd name="connsiteX1" fmla="*/ 3048 w 12014825"/>
              <a:gd name="connsiteY1" fmla="*/ 1493071 h 5836555"/>
              <a:gd name="connsiteX2" fmla="*/ 0 w 12014825"/>
              <a:gd name="connsiteY2" fmla="*/ 1659 h 5836555"/>
              <a:gd name="connsiteX3" fmla="*/ 12013419 w 12014825"/>
              <a:gd name="connsiteY3" fmla="*/ 0 h 5836555"/>
              <a:gd name="connsiteX4" fmla="*/ 12013418 w 12014825"/>
              <a:gd name="connsiteY4" fmla="*/ 3671257 h 5836555"/>
              <a:gd name="connsiteX5" fmla="*/ 698114 w 12014825"/>
              <a:gd name="connsiteY5" fmla="*/ 5836555 h 5836555"/>
              <a:gd name="connsiteX0" fmla="*/ 698114 w 12014825"/>
              <a:gd name="connsiteY0" fmla="*/ 5836555 h 5836555"/>
              <a:gd name="connsiteX1" fmla="*/ 3048 w 12014825"/>
              <a:gd name="connsiteY1" fmla="*/ 3926218 h 5836555"/>
              <a:gd name="connsiteX2" fmla="*/ 0 w 12014825"/>
              <a:gd name="connsiteY2" fmla="*/ 1659 h 5836555"/>
              <a:gd name="connsiteX3" fmla="*/ 12013419 w 12014825"/>
              <a:gd name="connsiteY3" fmla="*/ 0 h 5836555"/>
              <a:gd name="connsiteX4" fmla="*/ 12013418 w 12014825"/>
              <a:gd name="connsiteY4" fmla="*/ 3671257 h 5836555"/>
              <a:gd name="connsiteX5" fmla="*/ 698114 w 12014825"/>
              <a:gd name="connsiteY5" fmla="*/ 5836555 h 5836555"/>
              <a:gd name="connsiteX0" fmla="*/ 698114 w 12014825"/>
              <a:gd name="connsiteY0" fmla="*/ 5843229 h 5843229"/>
              <a:gd name="connsiteX1" fmla="*/ 3048 w 12014825"/>
              <a:gd name="connsiteY1" fmla="*/ 3932892 h 5843229"/>
              <a:gd name="connsiteX2" fmla="*/ 0 w 12014825"/>
              <a:gd name="connsiteY2" fmla="*/ 0 h 5843229"/>
              <a:gd name="connsiteX3" fmla="*/ 12013419 w 12014825"/>
              <a:gd name="connsiteY3" fmla="*/ 6674 h 5843229"/>
              <a:gd name="connsiteX4" fmla="*/ 12013418 w 12014825"/>
              <a:gd name="connsiteY4" fmla="*/ 3677931 h 5843229"/>
              <a:gd name="connsiteX5" fmla="*/ 698114 w 12014825"/>
              <a:gd name="connsiteY5" fmla="*/ 5843229 h 5843229"/>
              <a:gd name="connsiteX0" fmla="*/ 698114 w 12028312"/>
              <a:gd name="connsiteY0" fmla="*/ 5843229 h 5843229"/>
              <a:gd name="connsiteX1" fmla="*/ 3048 w 12028312"/>
              <a:gd name="connsiteY1" fmla="*/ 3932892 h 5843229"/>
              <a:gd name="connsiteX2" fmla="*/ 0 w 12028312"/>
              <a:gd name="connsiteY2" fmla="*/ 0 h 5843229"/>
              <a:gd name="connsiteX3" fmla="*/ 12028312 w 12028312"/>
              <a:gd name="connsiteY3" fmla="*/ 6674 h 5843229"/>
              <a:gd name="connsiteX4" fmla="*/ 12013418 w 12028312"/>
              <a:gd name="connsiteY4" fmla="*/ 3677931 h 5843229"/>
              <a:gd name="connsiteX5" fmla="*/ 698114 w 12028312"/>
              <a:gd name="connsiteY5" fmla="*/ 5843229 h 5843229"/>
              <a:gd name="connsiteX0" fmla="*/ 698114 w 12028312"/>
              <a:gd name="connsiteY0" fmla="*/ 5843229 h 5843229"/>
              <a:gd name="connsiteX1" fmla="*/ 3048 w 12028312"/>
              <a:gd name="connsiteY1" fmla="*/ 3932892 h 5843229"/>
              <a:gd name="connsiteX2" fmla="*/ 0 w 12028312"/>
              <a:gd name="connsiteY2" fmla="*/ 0 h 5843229"/>
              <a:gd name="connsiteX3" fmla="*/ 12028312 w 12028312"/>
              <a:gd name="connsiteY3" fmla="*/ 6674 h 5843229"/>
              <a:gd name="connsiteX4" fmla="*/ 12020864 w 12028312"/>
              <a:gd name="connsiteY4" fmla="*/ 3686264 h 5843229"/>
              <a:gd name="connsiteX5" fmla="*/ 698114 w 12028312"/>
              <a:gd name="connsiteY5" fmla="*/ 5843229 h 5843229"/>
              <a:gd name="connsiteX0" fmla="*/ 695066 w 12025264"/>
              <a:gd name="connsiteY0" fmla="*/ 5836555 h 5836555"/>
              <a:gd name="connsiteX1" fmla="*/ 0 w 12025264"/>
              <a:gd name="connsiteY1" fmla="*/ 3926218 h 5836555"/>
              <a:gd name="connsiteX2" fmla="*/ 4398 w 12025264"/>
              <a:gd name="connsiteY2" fmla="*/ 2276484 h 5836555"/>
              <a:gd name="connsiteX3" fmla="*/ 12025264 w 12025264"/>
              <a:gd name="connsiteY3" fmla="*/ 0 h 5836555"/>
              <a:gd name="connsiteX4" fmla="*/ 12017816 w 12025264"/>
              <a:gd name="connsiteY4" fmla="*/ 3679590 h 5836555"/>
              <a:gd name="connsiteX5" fmla="*/ 695066 w 12025264"/>
              <a:gd name="connsiteY5" fmla="*/ 5836555 h 5836555"/>
              <a:gd name="connsiteX0" fmla="*/ 695066 w 12019224"/>
              <a:gd name="connsiteY0" fmla="*/ 3561729 h 3561729"/>
              <a:gd name="connsiteX1" fmla="*/ 0 w 12019224"/>
              <a:gd name="connsiteY1" fmla="*/ 1651392 h 3561729"/>
              <a:gd name="connsiteX2" fmla="*/ 4398 w 12019224"/>
              <a:gd name="connsiteY2" fmla="*/ 1658 h 3561729"/>
              <a:gd name="connsiteX3" fmla="*/ 12017818 w 12019224"/>
              <a:gd name="connsiteY3" fmla="*/ 0 h 3561729"/>
              <a:gd name="connsiteX4" fmla="*/ 12017816 w 12019224"/>
              <a:gd name="connsiteY4" fmla="*/ 1404764 h 3561729"/>
              <a:gd name="connsiteX5" fmla="*/ 695066 w 12019224"/>
              <a:gd name="connsiteY5" fmla="*/ 3561729 h 3561729"/>
              <a:gd name="connsiteX0" fmla="*/ 695066 w 12017818"/>
              <a:gd name="connsiteY0" fmla="*/ 3561729 h 3561729"/>
              <a:gd name="connsiteX1" fmla="*/ 0 w 12017818"/>
              <a:gd name="connsiteY1" fmla="*/ 1651392 h 3561729"/>
              <a:gd name="connsiteX2" fmla="*/ 4398 w 12017818"/>
              <a:gd name="connsiteY2" fmla="*/ 1658 h 3561729"/>
              <a:gd name="connsiteX3" fmla="*/ 12017818 w 12017818"/>
              <a:gd name="connsiteY3" fmla="*/ 0 h 3561729"/>
              <a:gd name="connsiteX4" fmla="*/ 12015379 w 12017818"/>
              <a:gd name="connsiteY4" fmla="*/ 1404765 h 3561729"/>
              <a:gd name="connsiteX5" fmla="*/ 695066 w 12017818"/>
              <a:gd name="connsiteY5" fmla="*/ 3561729 h 3561729"/>
              <a:gd name="connsiteX0" fmla="*/ 695066 w 12017818"/>
              <a:gd name="connsiteY0" fmla="*/ 3567182 h 3567182"/>
              <a:gd name="connsiteX1" fmla="*/ 0 w 12017818"/>
              <a:gd name="connsiteY1" fmla="*/ 1656845 h 3567182"/>
              <a:gd name="connsiteX2" fmla="*/ 4398 w 12017818"/>
              <a:gd name="connsiteY2" fmla="*/ 7111 h 3567182"/>
              <a:gd name="connsiteX3" fmla="*/ 12017818 w 12017818"/>
              <a:gd name="connsiteY3" fmla="*/ 0 h 3567182"/>
              <a:gd name="connsiteX4" fmla="*/ 12015379 w 12017818"/>
              <a:gd name="connsiteY4" fmla="*/ 1410218 h 3567182"/>
              <a:gd name="connsiteX5" fmla="*/ 695066 w 12017818"/>
              <a:gd name="connsiteY5" fmla="*/ 3567182 h 3567182"/>
              <a:gd name="connsiteX0" fmla="*/ 695066 w 12017818"/>
              <a:gd name="connsiteY0" fmla="*/ 3567182 h 3567182"/>
              <a:gd name="connsiteX1" fmla="*/ 0 w 12017818"/>
              <a:gd name="connsiteY1" fmla="*/ 1656845 h 3567182"/>
              <a:gd name="connsiteX2" fmla="*/ 4398 w 12017818"/>
              <a:gd name="connsiteY2" fmla="*/ 7111 h 3567182"/>
              <a:gd name="connsiteX3" fmla="*/ 12017818 w 12017818"/>
              <a:gd name="connsiteY3" fmla="*/ 0 h 3567182"/>
              <a:gd name="connsiteX4" fmla="*/ 12015379 w 12017818"/>
              <a:gd name="connsiteY4" fmla="*/ 1410218 h 3567182"/>
              <a:gd name="connsiteX5" fmla="*/ 695066 w 12017818"/>
              <a:gd name="connsiteY5" fmla="*/ 3567182 h 3567182"/>
              <a:gd name="connsiteX0" fmla="*/ 699939 w 12022691"/>
              <a:gd name="connsiteY0" fmla="*/ 3567182 h 3567182"/>
              <a:gd name="connsiteX1" fmla="*/ 0 w 12022691"/>
              <a:gd name="connsiteY1" fmla="*/ 1656845 h 3567182"/>
              <a:gd name="connsiteX2" fmla="*/ 9271 w 12022691"/>
              <a:gd name="connsiteY2" fmla="*/ 7111 h 3567182"/>
              <a:gd name="connsiteX3" fmla="*/ 12022691 w 12022691"/>
              <a:gd name="connsiteY3" fmla="*/ 0 h 3567182"/>
              <a:gd name="connsiteX4" fmla="*/ 12020252 w 12022691"/>
              <a:gd name="connsiteY4" fmla="*/ 1410218 h 3567182"/>
              <a:gd name="connsiteX5" fmla="*/ 699939 w 12022691"/>
              <a:gd name="connsiteY5" fmla="*/ 3567182 h 3567182"/>
              <a:gd name="connsiteX0" fmla="*/ 699939 w 12022691"/>
              <a:gd name="connsiteY0" fmla="*/ 3568250 h 3568250"/>
              <a:gd name="connsiteX1" fmla="*/ 0 w 12022691"/>
              <a:gd name="connsiteY1" fmla="*/ 1657913 h 3568250"/>
              <a:gd name="connsiteX2" fmla="*/ 1960 w 12022691"/>
              <a:gd name="connsiteY2" fmla="*/ 0 h 3568250"/>
              <a:gd name="connsiteX3" fmla="*/ 12022691 w 12022691"/>
              <a:gd name="connsiteY3" fmla="*/ 1068 h 3568250"/>
              <a:gd name="connsiteX4" fmla="*/ 12020252 w 12022691"/>
              <a:gd name="connsiteY4" fmla="*/ 1411286 h 3568250"/>
              <a:gd name="connsiteX5" fmla="*/ 699939 w 12022691"/>
              <a:gd name="connsiteY5" fmla="*/ 3568250 h 3568250"/>
              <a:gd name="connsiteX0" fmla="*/ 894862 w 12217614"/>
              <a:gd name="connsiteY0" fmla="*/ 3568250 h 3568250"/>
              <a:gd name="connsiteX1" fmla="*/ 0 w 12217614"/>
              <a:gd name="connsiteY1" fmla="*/ 1638826 h 3568250"/>
              <a:gd name="connsiteX2" fmla="*/ 196883 w 12217614"/>
              <a:gd name="connsiteY2" fmla="*/ 0 h 3568250"/>
              <a:gd name="connsiteX3" fmla="*/ 12217614 w 12217614"/>
              <a:gd name="connsiteY3" fmla="*/ 1068 h 3568250"/>
              <a:gd name="connsiteX4" fmla="*/ 12215175 w 12217614"/>
              <a:gd name="connsiteY4" fmla="*/ 1411286 h 3568250"/>
              <a:gd name="connsiteX5" fmla="*/ 894862 w 12217614"/>
              <a:gd name="connsiteY5" fmla="*/ 3568250 h 3568250"/>
              <a:gd name="connsiteX0" fmla="*/ 898493 w 12221245"/>
              <a:gd name="connsiteY0" fmla="*/ 5835620 h 5835620"/>
              <a:gd name="connsiteX1" fmla="*/ 3631 w 12221245"/>
              <a:gd name="connsiteY1" fmla="*/ 3906196 h 5835620"/>
              <a:gd name="connsiteX2" fmla="*/ 646 w 12221245"/>
              <a:gd name="connsiteY2" fmla="*/ 0 h 5835620"/>
              <a:gd name="connsiteX3" fmla="*/ 12221245 w 12221245"/>
              <a:gd name="connsiteY3" fmla="*/ 2268438 h 5835620"/>
              <a:gd name="connsiteX4" fmla="*/ 12218806 w 12221245"/>
              <a:gd name="connsiteY4" fmla="*/ 3678656 h 5835620"/>
              <a:gd name="connsiteX5" fmla="*/ 898493 w 12221245"/>
              <a:gd name="connsiteY5" fmla="*/ 5835620 h 5835620"/>
              <a:gd name="connsiteX0" fmla="*/ 898493 w 12218813"/>
              <a:gd name="connsiteY0" fmla="*/ 5835620 h 5835620"/>
              <a:gd name="connsiteX1" fmla="*/ 3631 w 12218813"/>
              <a:gd name="connsiteY1" fmla="*/ 3906196 h 5835620"/>
              <a:gd name="connsiteX2" fmla="*/ 646 w 12218813"/>
              <a:gd name="connsiteY2" fmla="*/ 0 h 5835620"/>
              <a:gd name="connsiteX3" fmla="*/ 9858867 w 12218813"/>
              <a:gd name="connsiteY3" fmla="*/ 7775 h 5835620"/>
              <a:gd name="connsiteX4" fmla="*/ 12218806 w 12218813"/>
              <a:gd name="connsiteY4" fmla="*/ 3678656 h 5835620"/>
              <a:gd name="connsiteX5" fmla="*/ 898493 w 12218813"/>
              <a:gd name="connsiteY5" fmla="*/ 5835620 h 5835620"/>
              <a:gd name="connsiteX0" fmla="*/ 898493 w 9858867"/>
              <a:gd name="connsiteY0" fmla="*/ 5835620 h 5835620"/>
              <a:gd name="connsiteX1" fmla="*/ 3631 w 9858867"/>
              <a:gd name="connsiteY1" fmla="*/ 3906196 h 5835620"/>
              <a:gd name="connsiteX2" fmla="*/ 646 w 9858867"/>
              <a:gd name="connsiteY2" fmla="*/ 0 h 5835620"/>
              <a:gd name="connsiteX3" fmla="*/ 9858867 w 9858867"/>
              <a:gd name="connsiteY3" fmla="*/ 7775 h 5835620"/>
              <a:gd name="connsiteX4" fmla="*/ 5198454 w 9858867"/>
              <a:gd name="connsiteY4" fmla="*/ 3333017 h 5835620"/>
              <a:gd name="connsiteX5" fmla="*/ 898493 w 9858867"/>
              <a:gd name="connsiteY5" fmla="*/ 5835620 h 5835620"/>
              <a:gd name="connsiteX0" fmla="*/ 898493 w 9858867"/>
              <a:gd name="connsiteY0" fmla="*/ 5835620 h 5835620"/>
              <a:gd name="connsiteX1" fmla="*/ 3631 w 9858867"/>
              <a:gd name="connsiteY1" fmla="*/ 3906196 h 5835620"/>
              <a:gd name="connsiteX2" fmla="*/ 646 w 9858867"/>
              <a:gd name="connsiteY2" fmla="*/ 0 h 5835620"/>
              <a:gd name="connsiteX3" fmla="*/ 9858867 w 9858867"/>
              <a:gd name="connsiteY3" fmla="*/ 7775 h 5835620"/>
              <a:gd name="connsiteX4" fmla="*/ 4889592 w 9858867"/>
              <a:gd name="connsiteY4" fmla="*/ 3090137 h 5835620"/>
              <a:gd name="connsiteX5" fmla="*/ 898493 w 9858867"/>
              <a:gd name="connsiteY5" fmla="*/ 5835620 h 5835620"/>
              <a:gd name="connsiteX0" fmla="*/ 898493 w 9858867"/>
              <a:gd name="connsiteY0" fmla="*/ 5835620 h 5835620"/>
              <a:gd name="connsiteX1" fmla="*/ 3631 w 9858867"/>
              <a:gd name="connsiteY1" fmla="*/ 3906196 h 5835620"/>
              <a:gd name="connsiteX2" fmla="*/ 646 w 9858867"/>
              <a:gd name="connsiteY2" fmla="*/ 0 h 5835620"/>
              <a:gd name="connsiteX3" fmla="*/ 9858867 w 9858867"/>
              <a:gd name="connsiteY3" fmla="*/ 7775 h 5835620"/>
              <a:gd name="connsiteX4" fmla="*/ 4989764 w 9858867"/>
              <a:gd name="connsiteY4" fmla="*/ 3174212 h 5835620"/>
              <a:gd name="connsiteX5" fmla="*/ 898493 w 9858867"/>
              <a:gd name="connsiteY5" fmla="*/ 5835620 h 5835620"/>
              <a:gd name="connsiteX0" fmla="*/ 898493 w 9858867"/>
              <a:gd name="connsiteY0" fmla="*/ 5835620 h 5835620"/>
              <a:gd name="connsiteX1" fmla="*/ 3631 w 9858867"/>
              <a:gd name="connsiteY1" fmla="*/ 3906196 h 5835620"/>
              <a:gd name="connsiteX2" fmla="*/ 646 w 9858867"/>
              <a:gd name="connsiteY2" fmla="*/ 0 h 5835620"/>
              <a:gd name="connsiteX3" fmla="*/ 9858867 w 9858867"/>
              <a:gd name="connsiteY3" fmla="*/ 7775 h 5835620"/>
              <a:gd name="connsiteX4" fmla="*/ 4989764 w 9858867"/>
              <a:gd name="connsiteY4" fmla="*/ 3174212 h 5835620"/>
              <a:gd name="connsiteX5" fmla="*/ 898493 w 9858867"/>
              <a:gd name="connsiteY5" fmla="*/ 5835620 h 5835620"/>
              <a:gd name="connsiteX0" fmla="*/ 898493 w 9858867"/>
              <a:gd name="connsiteY0" fmla="*/ 5835620 h 5835620"/>
              <a:gd name="connsiteX1" fmla="*/ 3631 w 9858867"/>
              <a:gd name="connsiteY1" fmla="*/ 3906196 h 5835620"/>
              <a:gd name="connsiteX2" fmla="*/ 646 w 9858867"/>
              <a:gd name="connsiteY2" fmla="*/ 0 h 5835620"/>
              <a:gd name="connsiteX3" fmla="*/ 9858867 w 9858867"/>
              <a:gd name="connsiteY3" fmla="*/ 7775 h 5835620"/>
              <a:gd name="connsiteX4" fmla="*/ 4989764 w 9858867"/>
              <a:gd name="connsiteY4" fmla="*/ 3174212 h 5835620"/>
              <a:gd name="connsiteX5" fmla="*/ 898493 w 9858867"/>
              <a:gd name="connsiteY5" fmla="*/ 5835620 h 5835620"/>
              <a:gd name="connsiteX0" fmla="*/ 903210 w 9863584"/>
              <a:gd name="connsiteY0" fmla="*/ 5835620 h 5835620"/>
              <a:gd name="connsiteX1" fmla="*/ 0 w 9863584"/>
              <a:gd name="connsiteY1" fmla="*/ 4746939 h 5835620"/>
              <a:gd name="connsiteX2" fmla="*/ 5363 w 9863584"/>
              <a:gd name="connsiteY2" fmla="*/ 0 h 5835620"/>
              <a:gd name="connsiteX3" fmla="*/ 9863584 w 9863584"/>
              <a:gd name="connsiteY3" fmla="*/ 7775 h 5835620"/>
              <a:gd name="connsiteX4" fmla="*/ 4994481 w 9863584"/>
              <a:gd name="connsiteY4" fmla="*/ 3174212 h 5835620"/>
              <a:gd name="connsiteX5" fmla="*/ 903210 w 9863584"/>
              <a:gd name="connsiteY5" fmla="*/ 5835620 h 5835620"/>
              <a:gd name="connsiteX0" fmla="*/ 903210 w 9863584"/>
              <a:gd name="connsiteY0" fmla="*/ 5835620 h 5835620"/>
              <a:gd name="connsiteX1" fmla="*/ 0 w 9863584"/>
              <a:gd name="connsiteY1" fmla="*/ 4746939 h 5835620"/>
              <a:gd name="connsiteX2" fmla="*/ 5363 w 9863584"/>
              <a:gd name="connsiteY2" fmla="*/ 0 h 5835620"/>
              <a:gd name="connsiteX3" fmla="*/ 9863584 w 9863584"/>
              <a:gd name="connsiteY3" fmla="*/ 7775 h 5835620"/>
              <a:gd name="connsiteX4" fmla="*/ 4994481 w 9863584"/>
              <a:gd name="connsiteY4" fmla="*/ 3174212 h 5835620"/>
              <a:gd name="connsiteX5" fmla="*/ 903210 w 9863584"/>
              <a:gd name="connsiteY5" fmla="*/ 5835620 h 5835620"/>
              <a:gd name="connsiteX0" fmla="*/ 903210 w 9863584"/>
              <a:gd name="connsiteY0" fmla="*/ 5835620 h 5835620"/>
              <a:gd name="connsiteX1" fmla="*/ 0 w 9863584"/>
              <a:gd name="connsiteY1" fmla="*/ 4746939 h 5835620"/>
              <a:gd name="connsiteX2" fmla="*/ 5363 w 9863584"/>
              <a:gd name="connsiteY2" fmla="*/ 0 h 5835620"/>
              <a:gd name="connsiteX3" fmla="*/ 9863584 w 9863584"/>
              <a:gd name="connsiteY3" fmla="*/ 7775 h 5835620"/>
              <a:gd name="connsiteX4" fmla="*/ 4994481 w 9863584"/>
              <a:gd name="connsiteY4" fmla="*/ 3174212 h 5835620"/>
              <a:gd name="connsiteX5" fmla="*/ 903210 w 9863584"/>
              <a:gd name="connsiteY5" fmla="*/ 5835620 h 5835620"/>
              <a:gd name="connsiteX0" fmla="*/ 903210 w 9863584"/>
              <a:gd name="connsiteY0" fmla="*/ 5835620 h 5835620"/>
              <a:gd name="connsiteX1" fmla="*/ 0 w 9863584"/>
              <a:gd name="connsiteY1" fmla="*/ 4746939 h 5835620"/>
              <a:gd name="connsiteX2" fmla="*/ 5363 w 9863584"/>
              <a:gd name="connsiteY2" fmla="*/ 0 h 5835620"/>
              <a:gd name="connsiteX3" fmla="*/ 9863584 w 9863584"/>
              <a:gd name="connsiteY3" fmla="*/ 7775 h 5835620"/>
              <a:gd name="connsiteX4" fmla="*/ 4994481 w 9863584"/>
              <a:gd name="connsiteY4" fmla="*/ 3174212 h 5835620"/>
              <a:gd name="connsiteX5" fmla="*/ 903210 w 9863584"/>
              <a:gd name="connsiteY5"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4994481 w 9462897"/>
              <a:gd name="connsiteY4" fmla="*/ 3174212 h 5835620"/>
              <a:gd name="connsiteX5" fmla="*/ 903210 w 9462897"/>
              <a:gd name="connsiteY5"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4994481 w 9462897"/>
              <a:gd name="connsiteY4" fmla="*/ 3174212 h 5835620"/>
              <a:gd name="connsiteX5" fmla="*/ 903210 w 9462897"/>
              <a:gd name="connsiteY5"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4994481 w 9462897"/>
              <a:gd name="connsiteY4" fmla="*/ 3174212 h 5835620"/>
              <a:gd name="connsiteX5" fmla="*/ 903210 w 9462897"/>
              <a:gd name="connsiteY5"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2673841 w 9462897"/>
              <a:gd name="connsiteY4" fmla="*/ 4510058 h 5835620"/>
              <a:gd name="connsiteX5" fmla="*/ 903210 w 9462897"/>
              <a:gd name="connsiteY5"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903210 w 9462897"/>
              <a:gd name="connsiteY4"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903210 w 9462897"/>
              <a:gd name="connsiteY4" fmla="*/ 5835620 h 5835620"/>
              <a:gd name="connsiteX0" fmla="*/ 903210 w 9154035"/>
              <a:gd name="connsiteY0" fmla="*/ 5835620 h 5835620"/>
              <a:gd name="connsiteX1" fmla="*/ 0 w 9154035"/>
              <a:gd name="connsiteY1" fmla="*/ 4746939 h 5835620"/>
              <a:gd name="connsiteX2" fmla="*/ 5363 w 9154035"/>
              <a:gd name="connsiteY2" fmla="*/ 0 h 5835620"/>
              <a:gd name="connsiteX3" fmla="*/ 9154035 w 9154035"/>
              <a:gd name="connsiteY3" fmla="*/ 17117 h 5835620"/>
              <a:gd name="connsiteX4" fmla="*/ 903210 w 9154035"/>
              <a:gd name="connsiteY4" fmla="*/ 5835620 h 5835620"/>
              <a:gd name="connsiteX0" fmla="*/ 903210 w 9145687"/>
              <a:gd name="connsiteY0" fmla="*/ 5835620 h 5835620"/>
              <a:gd name="connsiteX1" fmla="*/ 0 w 9145687"/>
              <a:gd name="connsiteY1" fmla="*/ 4746939 h 5835620"/>
              <a:gd name="connsiteX2" fmla="*/ 5363 w 9145687"/>
              <a:gd name="connsiteY2" fmla="*/ 0 h 5835620"/>
              <a:gd name="connsiteX3" fmla="*/ 9145687 w 9145687"/>
              <a:gd name="connsiteY3" fmla="*/ 7775 h 5835620"/>
              <a:gd name="connsiteX4" fmla="*/ 903210 w 9145687"/>
              <a:gd name="connsiteY4" fmla="*/ 5835620 h 5835620"/>
              <a:gd name="connsiteX0" fmla="*/ 903210 w 9888626"/>
              <a:gd name="connsiteY0" fmla="*/ 5837186 h 5837186"/>
              <a:gd name="connsiteX1" fmla="*/ 0 w 9888626"/>
              <a:gd name="connsiteY1" fmla="*/ 4748505 h 5837186"/>
              <a:gd name="connsiteX2" fmla="*/ 5363 w 9888626"/>
              <a:gd name="connsiteY2" fmla="*/ 1566 h 5837186"/>
              <a:gd name="connsiteX3" fmla="*/ 9888626 w 9888626"/>
              <a:gd name="connsiteY3" fmla="*/ 0 h 5837186"/>
              <a:gd name="connsiteX4" fmla="*/ 903210 w 9888626"/>
              <a:gd name="connsiteY4" fmla="*/ 5837186 h 5837186"/>
              <a:gd name="connsiteX0" fmla="*/ 903210 w 9888626"/>
              <a:gd name="connsiteY0" fmla="*/ 5837186 h 5837186"/>
              <a:gd name="connsiteX1" fmla="*/ 0 w 9888626"/>
              <a:gd name="connsiteY1" fmla="*/ 4748505 h 5837186"/>
              <a:gd name="connsiteX2" fmla="*/ 5363 w 9888626"/>
              <a:gd name="connsiteY2" fmla="*/ 1566 h 5837186"/>
              <a:gd name="connsiteX3" fmla="*/ 9888626 w 9888626"/>
              <a:gd name="connsiteY3" fmla="*/ 0 h 5837186"/>
              <a:gd name="connsiteX4" fmla="*/ 903210 w 9888626"/>
              <a:gd name="connsiteY4" fmla="*/ 5837186 h 5837186"/>
              <a:gd name="connsiteX0" fmla="*/ 903210 w 9888626"/>
              <a:gd name="connsiteY0" fmla="*/ 5837186 h 5837186"/>
              <a:gd name="connsiteX1" fmla="*/ 0 w 9888626"/>
              <a:gd name="connsiteY1" fmla="*/ 4748505 h 5837186"/>
              <a:gd name="connsiteX2" fmla="*/ 5363 w 9888626"/>
              <a:gd name="connsiteY2" fmla="*/ 1566 h 5837186"/>
              <a:gd name="connsiteX3" fmla="*/ 9888626 w 9888626"/>
              <a:gd name="connsiteY3" fmla="*/ 0 h 5837186"/>
              <a:gd name="connsiteX4" fmla="*/ 903210 w 9888626"/>
              <a:gd name="connsiteY4" fmla="*/ 5837186 h 5837186"/>
              <a:gd name="connsiteX0" fmla="*/ 903210 w 9913668"/>
              <a:gd name="connsiteY0" fmla="*/ 5837186 h 5837186"/>
              <a:gd name="connsiteX1" fmla="*/ 0 w 9913668"/>
              <a:gd name="connsiteY1" fmla="*/ 4748505 h 5837186"/>
              <a:gd name="connsiteX2" fmla="*/ 5363 w 9913668"/>
              <a:gd name="connsiteY2" fmla="*/ 1566 h 5837186"/>
              <a:gd name="connsiteX3" fmla="*/ 9913668 w 9913668"/>
              <a:gd name="connsiteY3" fmla="*/ 0 h 5837186"/>
              <a:gd name="connsiteX4" fmla="*/ 903210 w 9913668"/>
              <a:gd name="connsiteY4" fmla="*/ 5837186 h 5837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3668" h="5837186">
                <a:moveTo>
                  <a:pt x="903210" y="5837186"/>
                </a:moveTo>
                <a:cubicBezTo>
                  <a:pt x="628158" y="5480655"/>
                  <a:pt x="308442" y="5133064"/>
                  <a:pt x="0" y="4748505"/>
                </a:cubicBezTo>
                <a:cubicBezTo>
                  <a:pt x="3090" y="4198594"/>
                  <a:pt x="2273" y="551477"/>
                  <a:pt x="5363" y="1566"/>
                </a:cubicBezTo>
                <a:lnTo>
                  <a:pt x="9913668" y="0"/>
                </a:lnTo>
                <a:cubicBezTo>
                  <a:pt x="9606465" y="186398"/>
                  <a:pt x="1277194" y="5604081"/>
                  <a:pt x="903210" y="583718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a:solidFill>
                <a:srgbClr val="FFFFFF"/>
              </a:solidFill>
            </a:endParaRPr>
          </a:p>
        </p:txBody>
      </p:sp>
      <p:sp>
        <p:nvSpPr>
          <p:cNvPr id="12" name="Titel 1">
            <a:extLst>
              <a:ext uri="{FF2B5EF4-FFF2-40B4-BE49-F238E27FC236}">
                <a16:creationId xmlns:a16="http://schemas.microsoft.com/office/drawing/2014/main" id="{ACBA9E39-FD35-47E1-AB22-9D880A4E37A7}"/>
              </a:ext>
            </a:extLst>
          </p:cNvPr>
          <p:cNvSpPr>
            <a:spLocks noGrp="1"/>
          </p:cNvSpPr>
          <p:nvPr>
            <p:ph type="title" hasCustomPrompt="1"/>
          </p:nvPr>
        </p:nvSpPr>
        <p:spPr>
          <a:xfrm>
            <a:off x="874736" y="593499"/>
            <a:ext cx="6157391" cy="486944"/>
          </a:xfrm>
        </p:spPr>
        <p:txBody>
          <a:bodyPr anchor="t" anchorCtr="0">
            <a:normAutofit/>
          </a:bodyPr>
          <a:lstStyle>
            <a:lvl1pPr>
              <a:lnSpc>
                <a:spcPts val="4000"/>
              </a:lnSpc>
              <a:defRPr sz="3600">
                <a:solidFill>
                  <a:schemeClr val="bg1"/>
                </a:solidFill>
              </a:defRPr>
            </a:lvl1pPr>
          </a:lstStyle>
          <a:p>
            <a:r>
              <a:rPr lang="de-DE" dirty="0"/>
              <a:t>Vielen Dank für Ihre Aufmerksamkeit!</a:t>
            </a:r>
          </a:p>
        </p:txBody>
      </p:sp>
      <p:sp>
        <p:nvSpPr>
          <p:cNvPr id="17" name="Textplatzhalter 2">
            <a:extLst>
              <a:ext uri="{FF2B5EF4-FFF2-40B4-BE49-F238E27FC236}">
                <a16:creationId xmlns:a16="http://schemas.microsoft.com/office/drawing/2014/main" id="{A98D4553-FEF5-40A9-87B8-C4A095ABCF23}"/>
              </a:ext>
            </a:extLst>
          </p:cNvPr>
          <p:cNvSpPr>
            <a:spLocks noGrp="1"/>
          </p:cNvSpPr>
          <p:nvPr>
            <p:ph type="body" idx="1" hasCustomPrompt="1"/>
          </p:nvPr>
        </p:nvSpPr>
        <p:spPr>
          <a:xfrm>
            <a:off x="874740" y="1706227"/>
            <a:ext cx="3853135" cy="1146725"/>
          </a:xfrm>
        </p:spPr>
        <p:txBody>
          <a:bodyPr>
            <a:normAutofit/>
          </a:bodyPr>
          <a:lstStyle>
            <a:lvl1pPr marL="0" indent="0">
              <a:buNone/>
              <a:defRPr sz="2100">
                <a:solidFill>
                  <a:schemeClr val="bg1"/>
                </a:solidFill>
              </a:defRPr>
            </a:lvl1pPr>
            <a:lvl2pPr marL="456111" indent="0">
              <a:buNone/>
              <a:defRPr sz="2100">
                <a:solidFill>
                  <a:schemeClr val="tx1">
                    <a:tint val="75000"/>
                  </a:schemeClr>
                </a:solidFill>
              </a:defRPr>
            </a:lvl2pPr>
            <a:lvl3pPr marL="912216" indent="0">
              <a:buNone/>
              <a:defRPr sz="1800">
                <a:solidFill>
                  <a:schemeClr val="tx1">
                    <a:tint val="75000"/>
                  </a:schemeClr>
                </a:solidFill>
              </a:defRPr>
            </a:lvl3pPr>
            <a:lvl4pPr marL="1368325" indent="0">
              <a:buNone/>
              <a:defRPr sz="1500">
                <a:solidFill>
                  <a:schemeClr val="tx1">
                    <a:tint val="75000"/>
                  </a:schemeClr>
                </a:solidFill>
              </a:defRPr>
            </a:lvl4pPr>
            <a:lvl5pPr marL="1824415" indent="0">
              <a:buNone/>
              <a:defRPr sz="1500">
                <a:solidFill>
                  <a:schemeClr val="tx1">
                    <a:tint val="75000"/>
                  </a:schemeClr>
                </a:solidFill>
              </a:defRPr>
            </a:lvl5pPr>
            <a:lvl6pPr marL="2280536" indent="0">
              <a:buNone/>
              <a:defRPr sz="1500">
                <a:solidFill>
                  <a:schemeClr val="tx1">
                    <a:tint val="75000"/>
                  </a:schemeClr>
                </a:solidFill>
              </a:defRPr>
            </a:lvl6pPr>
            <a:lvl7pPr marL="2736652" indent="0">
              <a:buNone/>
              <a:defRPr sz="1500">
                <a:solidFill>
                  <a:schemeClr val="tx1">
                    <a:tint val="75000"/>
                  </a:schemeClr>
                </a:solidFill>
              </a:defRPr>
            </a:lvl7pPr>
            <a:lvl8pPr marL="3192743" indent="0">
              <a:buNone/>
              <a:defRPr sz="1500">
                <a:solidFill>
                  <a:schemeClr val="tx1">
                    <a:tint val="75000"/>
                  </a:schemeClr>
                </a:solidFill>
              </a:defRPr>
            </a:lvl8pPr>
            <a:lvl9pPr marL="3648831" indent="0">
              <a:buNone/>
              <a:defRPr sz="1500">
                <a:solidFill>
                  <a:schemeClr val="tx1">
                    <a:tint val="75000"/>
                  </a:schemeClr>
                </a:solidFill>
              </a:defRPr>
            </a:lvl9pPr>
          </a:lstStyle>
          <a:p>
            <a:pPr lvl="0"/>
            <a:r>
              <a:rPr lang="de-DE" dirty="0"/>
              <a:t>Kontaktangaben einfügen</a:t>
            </a:r>
          </a:p>
        </p:txBody>
      </p:sp>
    </p:spTree>
    <p:extLst>
      <p:ext uri="{BB962C8B-B14F-4D97-AF65-F5344CB8AC3E}">
        <p14:creationId xmlns:p14="http://schemas.microsoft.com/office/powerpoint/2010/main" val="26951428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0" autoRev="1" fill="remove"/>
                                        <p:tgtEl>
                                          <p:spTgt spid="9"/>
                                        </p:tgtEl>
                                        <p:attrNameLst>
                                          <p:attrName>style.color</p:attrName>
                                        </p:attrNameLst>
                                      </p:cBhvr>
                                      <p:to>
                                        <a:schemeClr val="bg1"/>
                                      </p:to>
                                    </p:animClr>
                                    <p:animClr clrSpc="rgb" dir="cw">
                                      <p:cBhvr>
                                        <p:cTn id="7" dur="10000" autoRev="1" fill="remove"/>
                                        <p:tgtEl>
                                          <p:spTgt spid="9"/>
                                        </p:tgtEl>
                                        <p:attrNameLst>
                                          <p:attrName>fillcolor</p:attrName>
                                        </p:attrNameLst>
                                      </p:cBhvr>
                                      <p:to>
                                        <a:schemeClr val="bg1"/>
                                      </p:to>
                                    </p:animClr>
                                    <p:set>
                                      <p:cBhvr>
                                        <p:cTn id="8" dur="10000" autoRev="1" fill="remove"/>
                                        <p:tgtEl>
                                          <p:spTgt spid="9"/>
                                        </p:tgtEl>
                                        <p:attrNameLst>
                                          <p:attrName>fill.type</p:attrName>
                                        </p:attrNameLst>
                                      </p:cBhvr>
                                      <p:to>
                                        <p:strVal val="solid"/>
                                      </p:to>
                                    </p:set>
                                    <p:set>
                                      <p:cBhvr>
                                        <p:cTn id="9" dur="10000" autoRev="1" fill="remove"/>
                                        <p:tgtEl>
                                          <p:spTgt spid="9"/>
                                        </p:tgtEl>
                                        <p:attrNameLst>
                                          <p:attrName>fill.on</p:attrName>
                                        </p:attrNameLst>
                                      </p:cBhvr>
                                      <p:to>
                                        <p:strVal val="true"/>
                                      </p:to>
                                    </p:set>
                                  </p:childTnLst>
                                </p:cTn>
                              </p:par>
                              <p:par>
                                <p:cTn id="10" presetID="27" presetClass="emph" presetSubtype="0" repeatCount="indefinite" fill="remove" grpId="0" nodeType="withEffect">
                                  <p:stCondLst>
                                    <p:cond delay="1500"/>
                                  </p:stCondLst>
                                  <p:childTnLst>
                                    <p:animClr clrSpc="rgb" dir="cw">
                                      <p:cBhvr override="childStyle">
                                        <p:cTn id="11" dur="10000" autoRev="1" fill="remove"/>
                                        <p:tgtEl>
                                          <p:spTgt spid="11"/>
                                        </p:tgtEl>
                                        <p:attrNameLst>
                                          <p:attrName>style.color</p:attrName>
                                        </p:attrNameLst>
                                      </p:cBhvr>
                                      <p:to>
                                        <a:schemeClr val="bg1"/>
                                      </p:to>
                                    </p:animClr>
                                    <p:animClr clrSpc="rgb" dir="cw">
                                      <p:cBhvr>
                                        <p:cTn id="12" dur="10000" autoRev="1" fill="remove"/>
                                        <p:tgtEl>
                                          <p:spTgt spid="11"/>
                                        </p:tgtEl>
                                        <p:attrNameLst>
                                          <p:attrName>fillcolor</p:attrName>
                                        </p:attrNameLst>
                                      </p:cBhvr>
                                      <p:to>
                                        <a:schemeClr val="bg1"/>
                                      </p:to>
                                    </p:animClr>
                                    <p:set>
                                      <p:cBhvr>
                                        <p:cTn id="13" dur="10000" autoRev="1" fill="remove"/>
                                        <p:tgtEl>
                                          <p:spTgt spid="11"/>
                                        </p:tgtEl>
                                        <p:attrNameLst>
                                          <p:attrName>fill.type</p:attrName>
                                        </p:attrNameLst>
                                      </p:cBhvr>
                                      <p:to>
                                        <p:strVal val="solid"/>
                                      </p:to>
                                    </p:set>
                                    <p:set>
                                      <p:cBhvr>
                                        <p:cTn id="14" dur="10000" autoRev="1" fill="remove"/>
                                        <p:tgtEl>
                                          <p:spTgt spid="1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0" autoRev="1" fill="remove"/>
                                        <p:tgtEl>
                                          <p:spTgt spid="14"/>
                                        </p:tgtEl>
                                        <p:attrNameLst>
                                          <p:attrName>style.color</p:attrName>
                                        </p:attrNameLst>
                                      </p:cBhvr>
                                      <p:to>
                                        <a:schemeClr val="bg1"/>
                                      </p:to>
                                    </p:animClr>
                                    <p:animClr clrSpc="rgb" dir="cw">
                                      <p:cBhvr>
                                        <p:cTn id="17" dur="2500" autoRev="1" fill="remove"/>
                                        <p:tgtEl>
                                          <p:spTgt spid="14"/>
                                        </p:tgtEl>
                                        <p:attrNameLst>
                                          <p:attrName>fillcolor</p:attrName>
                                        </p:attrNameLst>
                                      </p:cBhvr>
                                      <p:to>
                                        <a:schemeClr val="bg1"/>
                                      </p:to>
                                    </p:animClr>
                                    <p:set>
                                      <p:cBhvr>
                                        <p:cTn id="18" dur="2500" autoRev="1" fill="remove"/>
                                        <p:tgtEl>
                                          <p:spTgt spid="14"/>
                                        </p:tgtEl>
                                        <p:attrNameLst>
                                          <p:attrName>fill.type</p:attrName>
                                        </p:attrNameLst>
                                      </p:cBhvr>
                                      <p:to>
                                        <p:strVal val="solid"/>
                                      </p:to>
                                    </p:set>
                                    <p:set>
                                      <p:cBhvr>
                                        <p:cTn id="19" dur="2500" autoRev="1" fill="remove"/>
                                        <p:tgtEl>
                                          <p:spTgt spid="14"/>
                                        </p:tgtEl>
                                        <p:attrNameLst>
                                          <p:attrName>fill.on</p:attrName>
                                        </p:attrNameLst>
                                      </p:cBhvr>
                                      <p:to>
                                        <p:strVal val="true"/>
                                      </p:to>
                                    </p:set>
                                  </p:childTnLst>
                                </p:cTn>
                              </p:par>
                              <p:par>
                                <p:cTn id="20" presetID="27" presetClass="emph" presetSubtype="0" repeatCount="indefinite" fill="remove" grpId="0" nodeType="withEffect">
                                  <p:stCondLst>
                                    <p:cond delay="500"/>
                                  </p:stCondLst>
                                  <p:childTnLst>
                                    <p:animClr clrSpc="rgb" dir="cw">
                                      <p:cBhvr override="childStyle">
                                        <p:cTn id="21" dur="2500" autoRev="1" fill="remove"/>
                                        <p:tgtEl>
                                          <p:spTgt spid="15"/>
                                        </p:tgtEl>
                                        <p:attrNameLst>
                                          <p:attrName>style.color</p:attrName>
                                        </p:attrNameLst>
                                      </p:cBhvr>
                                      <p:to>
                                        <a:schemeClr val="bg1"/>
                                      </p:to>
                                    </p:animClr>
                                    <p:animClr clrSpc="rgb" dir="cw">
                                      <p:cBhvr>
                                        <p:cTn id="22" dur="2500" autoRev="1" fill="remove"/>
                                        <p:tgtEl>
                                          <p:spTgt spid="15"/>
                                        </p:tgtEl>
                                        <p:attrNameLst>
                                          <p:attrName>fillcolor</p:attrName>
                                        </p:attrNameLst>
                                      </p:cBhvr>
                                      <p:to>
                                        <a:schemeClr val="bg1"/>
                                      </p:to>
                                    </p:animClr>
                                    <p:set>
                                      <p:cBhvr>
                                        <p:cTn id="23" dur="2500" autoRev="1" fill="remove"/>
                                        <p:tgtEl>
                                          <p:spTgt spid="15"/>
                                        </p:tgtEl>
                                        <p:attrNameLst>
                                          <p:attrName>fill.type</p:attrName>
                                        </p:attrNameLst>
                                      </p:cBhvr>
                                      <p:to>
                                        <p:strVal val="solid"/>
                                      </p:to>
                                    </p:set>
                                    <p:set>
                                      <p:cBhvr>
                                        <p:cTn id="24" dur="2500" autoRev="1" fill="remove"/>
                                        <p:tgtEl>
                                          <p:spTgt spid="15"/>
                                        </p:tgtEl>
                                        <p:attrNameLst>
                                          <p:attrName>fill.on</p:attrName>
                                        </p:attrNameLst>
                                      </p:cBhvr>
                                      <p:to>
                                        <p:strVal val="true"/>
                                      </p:to>
                                    </p:set>
                                  </p:childTnLst>
                                </p:cTn>
                              </p:par>
                              <p:par>
                                <p:cTn id="25" presetID="27" presetClass="emph" presetSubtype="0" repeatCount="indefinite" fill="remove" grpId="0" nodeType="withEffect">
                                  <p:stCondLst>
                                    <p:cond delay="0"/>
                                  </p:stCondLst>
                                  <p:childTnLst>
                                    <p:animClr clrSpc="rgb" dir="cw">
                                      <p:cBhvr override="childStyle">
                                        <p:cTn id="26" dur="2500" autoRev="1" fill="remove"/>
                                        <p:tgtEl>
                                          <p:spTgt spid="10"/>
                                        </p:tgtEl>
                                        <p:attrNameLst>
                                          <p:attrName>style.color</p:attrName>
                                        </p:attrNameLst>
                                      </p:cBhvr>
                                      <p:to>
                                        <a:schemeClr val="bg1"/>
                                      </p:to>
                                    </p:animClr>
                                    <p:animClr clrSpc="rgb" dir="cw">
                                      <p:cBhvr>
                                        <p:cTn id="27" dur="2500" autoRev="1" fill="remove"/>
                                        <p:tgtEl>
                                          <p:spTgt spid="10"/>
                                        </p:tgtEl>
                                        <p:attrNameLst>
                                          <p:attrName>fillcolor</p:attrName>
                                        </p:attrNameLst>
                                      </p:cBhvr>
                                      <p:to>
                                        <a:schemeClr val="bg1"/>
                                      </p:to>
                                    </p:animClr>
                                    <p:set>
                                      <p:cBhvr>
                                        <p:cTn id="28" dur="2500" autoRev="1" fill="remove"/>
                                        <p:tgtEl>
                                          <p:spTgt spid="10"/>
                                        </p:tgtEl>
                                        <p:attrNameLst>
                                          <p:attrName>fill.type</p:attrName>
                                        </p:attrNameLst>
                                      </p:cBhvr>
                                      <p:to>
                                        <p:strVal val="solid"/>
                                      </p:to>
                                    </p:set>
                                    <p:set>
                                      <p:cBhvr>
                                        <p:cTn id="29" dur="250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Lst>
  </p:timing>
  <p:extLst>
    <p:ext uri="{DCECCB84-F9BA-43D5-87BE-67443E8EF086}">
      <p15:sldGuideLst xmlns:p15="http://schemas.microsoft.com/office/powerpoint/2012/main">
        <p15:guide id="2" pos="551">
          <p15:clr>
            <a:srgbClr val="FBAE40"/>
          </p15:clr>
        </p15:guide>
        <p15:guide id="3" orient="horz" pos="32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255551B-A8B6-42A4-9C6B-A5A97C7D994E}" type="datetimeFigureOut">
              <a:rPr lang="de-DE" smtClean="0"/>
              <a:t>12.01.2026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961A5F3-3DA9-4BCE-B1BF-58339E2862CD}" type="slidenum">
              <a:rPr lang="de-DE" smtClean="0"/>
              <a:t>‹Nr.›</a:t>
            </a:fld>
            <a:endParaRPr lang="de-DE"/>
          </a:p>
        </p:txBody>
      </p:sp>
    </p:spTree>
    <p:extLst>
      <p:ext uri="{BB962C8B-B14F-4D97-AF65-F5344CB8AC3E}">
        <p14:creationId xmlns:p14="http://schemas.microsoft.com/office/powerpoint/2010/main" val="886938408"/>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10. Oktober 2022 - Lenkungskreis</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054BE-990F-4249-94E5-BD2D32028CF5}" type="slidenum">
              <a:rPr lang="de-DE" smtClean="0"/>
              <a:t>‹Nr.›</a:t>
            </a:fld>
            <a:endParaRPr lang="de-DE"/>
          </a:p>
        </p:txBody>
      </p:sp>
      <p:pic>
        <p:nvPicPr>
          <p:cNvPr id="8" name="Grafik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Tree>
    <p:extLst>
      <p:ext uri="{BB962C8B-B14F-4D97-AF65-F5344CB8AC3E}">
        <p14:creationId xmlns:p14="http://schemas.microsoft.com/office/powerpoint/2010/main" val="346420570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59" r:id="rId5"/>
    <p:sldLayoutId id="2147483662" r:id="rId6"/>
    <p:sldLayoutId id="2147483663" r:id="rId7"/>
    <p:sldLayoutId id="2147483664" r:id="rId8"/>
  </p:sldLayoutIdLst>
  <p:transition spd="slow" advClick="0">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havag.com/fahrinfo/multimodale_angebote/movemix_bike" TargetMode="External"/><Relationship Id="rId4" Type="http://schemas.openxmlformats.org/officeDocument/2006/relationships/hyperlink" Target="https://move-mix.d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vh.de/vorteils-und-wissenswelt/aktionen/unterhaltung-und-gesellschaft/thermo-ton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hyperlink" Target="https://klimaschutz-halle.de/projekte/waermespeicherung-am-standort-dieselstras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klimaschutz-halle.de/projekte/fernwaerm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0ohtXtjKM00" TargetMode="External"/><Relationship Id="rId4" Type="http://schemas.openxmlformats.org/officeDocument/2006/relationships/hyperlink" Target="https://klimaschutz-halle.de/projekte/power-to-he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lr_Qpot5Y0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energieinitiative-halle.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klimaschutz-halle.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havag.com/unternehmen/stadtlandplus" TargetMode="External"/><Relationship Id="rId5" Type="http://schemas.openxmlformats.org/officeDocument/2006/relationships/hyperlink" Target="https://wirtschaftslexikon.gabler.de/definition/individualverkehr-36761" TargetMode="External"/><Relationship Id="rId4" Type="http://schemas.openxmlformats.org/officeDocument/2006/relationships/hyperlink" Target="https://mitmachen-in-halle.de/mobilitaetskonzep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limaschutz-halle.de/projekte/100-prozent-oekostr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vh.de/produkte-und-kundenservi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8B3C4-90A6-6F40-D552-F424E6AED163}"/>
            </a:ext>
          </a:extLst>
        </p:cNvPr>
        <p:cNvGrpSpPr/>
        <p:nvPr/>
      </p:nvGrpSpPr>
      <p:grpSpPr>
        <a:xfrm>
          <a:off x="0" y="0"/>
          <a:ext cx="0" cy="0"/>
          <a:chOff x="0" y="0"/>
          <a:chExt cx="0" cy="0"/>
        </a:xfrm>
      </p:grpSpPr>
      <p:pic>
        <p:nvPicPr>
          <p:cNvPr id="8" name="Grafik 7" descr="Ein Bild, das draußen, Baum, Wolke, Luftfotografie enthält.&#10;&#10;KI-generierte Inhalte können fehlerhaft sein.">
            <a:extLst>
              <a:ext uri="{FF2B5EF4-FFF2-40B4-BE49-F238E27FC236}">
                <a16:creationId xmlns:a16="http://schemas.microsoft.com/office/drawing/2014/main" id="{6D0358E8-7B1B-3D19-D926-8905058AF03C}"/>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rcRect l="-66" b="36718"/>
          <a:stretch/>
        </p:blipFill>
        <p:spPr>
          <a:xfrm>
            <a:off x="1344299" y="1370104"/>
            <a:ext cx="9503397" cy="4361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a:extLst>
              <a:ext uri="{FF2B5EF4-FFF2-40B4-BE49-F238E27FC236}">
                <a16:creationId xmlns:a16="http://schemas.microsoft.com/office/drawing/2014/main" id="{8246229C-DD78-BBC0-D7CB-6B06EE69FFEE}"/>
              </a:ext>
            </a:extLst>
          </p:cNvPr>
          <p:cNvSpPr txBox="1"/>
          <p:nvPr/>
        </p:nvSpPr>
        <p:spPr>
          <a:xfrm>
            <a:off x="8584682" y="5439347"/>
            <a:ext cx="2283959"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Stadt Halle (Saale) – Ziegler</a:t>
            </a:r>
          </a:p>
        </p:txBody>
      </p:sp>
      <p:sp>
        <p:nvSpPr>
          <p:cNvPr id="2" name="Textfeld 1">
            <a:extLst>
              <a:ext uri="{FF2B5EF4-FFF2-40B4-BE49-F238E27FC236}">
                <a16:creationId xmlns:a16="http://schemas.microsoft.com/office/drawing/2014/main" id="{DEFB9550-2F9C-3AF2-FFB9-F477DC05799C}"/>
              </a:ext>
            </a:extLst>
          </p:cNvPr>
          <p:cNvSpPr txBox="1"/>
          <p:nvPr/>
        </p:nvSpPr>
        <p:spPr>
          <a:xfrm>
            <a:off x="5210623" y="5859373"/>
            <a:ext cx="1770741" cy="338554"/>
          </a:xfrm>
          <a:prstGeom prst="rect">
            <a:avLst/>
          </a:prstGeom>
          <a:noFill/>
        </p:spPr>
        <p:txBody>
          <a:bodyPr wrap="none" rtlCol="0">
            <a:spAutoFit/>
          </a:bodyPr>
          <a:lstStyle/>
          <a:p>
            <a:r>
              <a:rPr lang="de-DE" sz="1600" dirty="0">
                <a:solidFill>
                  <a:schemeClr val="bg1"/>
                </a:solidFill>
                <a:effectLst>
                  <a:outerShdw blurRad="38100" dist="38100" dir="2700000" algn="tl">
                    <a:srgbClr val="000000">
                      <a:alpha val="43137"/>
                    </a:srgbClr>
                  </a:outerShdw>
                </a:effectLst>
              </a:rPr>
              <a:t>Stand: Januar 2025</a:t>
            </a:r>
            <a:endParaRPr lang="de-DE" sz="1600" dirty="0">
              <a:solidFill>
                <a:schemeClr val="bg1"/>
              </a:solidFill>
            </a:endParaRPr>
          </a:p>
        </p:txBody>
      </p:sp>
      <p:sp>
        <p:nvSpPr>
          <p:cNvPr id="3" name="Textfeld 2">
            <a:extLst>
              <a:ext uri="{FF2B5EF4-FFF2-40B4-BE49-F238E27FC236}">
                <a16:creationId xmlns:a16="http://schemas.microsoft.com/office/drawing/2014/main" id="{6E894DB1-06F0-3EA6-5262-C5DFF7F1BFE3}"/>
              </a:ext>
            </a:extLst>
          </p:cNvPr>
          <p:cNvSpPr txBox="1"/>
          <p:nvPr/>
        </p:nvSpPr>
        <p:spPr>
          <a:xfrm>
            <a:off x="4316501" y="354441"/>
            <a:ext cx="3558988" cy="1015663"/>
          </a:xfrm>
          <a:prstGeom prst="rect">
            <a:avLst/>
          </a:prstGeom>
          <a:noFill/>
        </p:spPr>
        <p:txBody>
          <a:bodyPr wrap="none" rtlCol="0">
            <a:spAutoFit/>
          </a:bodyPr>
          <a:lstStyle/>
          <a:p>
            <a:r>
              <a:rPr lang="de-DE" sz="6000" b="1" dirty="0">
                <a:solidFill>
                  <a:schemeClr val="bg1"/>
                </a:solidFill>
                <a:effectLst>
                  <a:outerShdw blurRad="38100" dist="38100" dir="2700000" algn="tl">
                    <a:srgbClr val="000000">
                      <a:alpha val="43137"/>
                    </a:srgbClr>
                  </a:outerShdw>
                </a:effectLst>
              </a:rPr>
              <a:t>Schul-Quiz</a:t>
            </a:r>
            <a:endParaRPr lang="de-DE" b="1" dirty="0">
              <a:solidFill>
                <a:schemeClr val="bg1"/>
              </a:solidFill>
            </a:endParaRPr>
          </a:p>
        </p:txBody>
      </p:sp>
      <p:sp>
        <p:nvSpPr>
          <p:cNvPr id="4" name="Textfeld 3">
            <a:extLst>
              <a:ext uri="{FF2B5EF4-FFF2-40B4-BE49-F238E27FC236}">
                <a16:creationId xmlns:a16="http://schemas.microsoft.com/office/drawing/2014/main" id="{8B330DD5-FBCD-2E8D-41F7-BE0CE5DDB5EA}"/>
              </a:ext>
            </a:extLst>
          </p:cNvPr>
          <p:cNvSpPr txBox="1"/>
          <p:nvPr/>
        </p:nvSpPr>
        <p:spPr>
          <a:xfrm>
            <a:off x="2182647" y="1755710"/>
            <a:ext cx="7826694" cy="1938992"/>
          </a:xfrm>
          <a:prstGeom prst="rect">
            <a:avLst/>
          </a:prstGeom>
          <a:noFill/>
        </p:spPr>
        <p:txBody>
          <a:bodyPr wrap="none" rtlCol="0">
            <a:spAutoFit/>
          </a:bodyPr>
          <a:lstStyle/>
          <a:p>
            <a:pPr algn="ctr"/>
            <a:r>
              <a:rPr lang="de-DE" sz="4000" b="1" spc="300" dirty="0">
                <a:solidFill>
                  <a:srgbClr val="FFCA00"/>
                </a:solidFill>
                <a:effectLst>
                  <a:outerShdw blurRad="38100" dist="38100" dir="2700000" algn="tl">
                    <a:srgbClr val="000000">
                      <a:alpha val="43137"/>
                    </a:srgbClr>
                  </a:outerShdw>
                </a:effectLst>
              </a:rPr>
              <a:t>Klima und Umwelt</a:t>
            </a:r>
          </a:p>
          <a:p>
            <a:endParaRPr lang="de-DE" sz="4000" b="1" spc="300" dirty="0">
              <a:solidFill>
                <a:srgbClr val="FFCA00"/>
              </a:solidFill>
              <a:effectLst>
                <a:outerShdw blurRad="38100" dist="38100" dir="2700000" algn="tl">
                  <a:srgbClr val="000000">
                    <a:alpha val="43137"/>
                  </a:srgbClr>
                </a:outerShdw>
              </a:effectLst>
            </a:endParaRPr>
          </a:p>
          <a:p>
            <a:pPr algn="ctr"/>
            <a:r>
              <a:rPr lang="de-DE" sz="4000" b="1" spc="300" dirty="0">
                <a:solidFill>
                  <a:srgbClr val="014598"/>
                </a:solidFill>
                <a:effectLst>
                  <a:outerShdw blurRad="38100" dist="38100" dir="2700000" algn="tl">
                    <a:srgbClr val="000000">
                      <a:alpha val="43137"/>
                    </a:srgbClr>
                  </a:outerShdw>
                </a:effectLst>
              </a:rPr>
              <a:t>Energie-Initiative Halle (Saale)</a:t>
            </a:r>
          </a:p>
        </p:txBody>
      </p:sp>
    </p:spTree>
    <p:extLst>
      <p:ext uri="{BB962C8B-B14F-4D97-AF65-F5344CB8AC3E}">
        <p14:creationId xmlns:p14="http://schemas.microsoft.com/office/powerpoint/2010/main" val="2216036675"/>
      </p:ext>
    </p:extLst>
  </p:cSld>
  <p:clrMapOvr>
    <a:masterClrMapping/>
  </p:clrMapOvr>
  <p:transition spd="slow"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47EC6-1718-1A04-7043-4B5109223F9F}"/>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D1784D43-D46D-DFD4-D14B-FC2A50B5D831}"/>
              </a:ext>
            </a:extLst>
          </p:cNvPr>
          <p:cNvSpPr>
            <a:spLocks noGrp="1"/>
          </p:cNvSpPr>
          <p:nvPr>
            <p:ph type="title"/>
          </p:nvPr>
        </p:nvSpPr>
        <p:spPr>
          <a:xfrm>
            <a:off x="838199" y="757236"/>
            <a:ext cx="10716491" cy="681037"/>
          </a:xfrm>
        </p:spPr>
        <p:txBody>
          <a:bodyPr>
            <a:normAutofit fontScale="90000"/>
          </a:bodyPr>
          <a:lstStyle/>
          <a:p>
            <a:r>
              <a:rPr lang="de-DE" dirty="0">
                <a:ln w="0"/>
                <a:effectLst>
                  <a:outerShdw blurRad="38100" dist="19050" dir="2700000" algn="tl" rotWithShape="0">
                    <a:schemeClr val="dk1">
                      <a:alpha val="40000"/>
                    </a:schemeClr>
                  </a:outerShdw>
                </a:effectLst>
              </a:rPr>
              <a:t>5. Wie viele Fahrräder gibt es über Fahrradleihsysteme in der Stadt Halle (Saale)?</a:t>
            </a:r>
          </a:p>
        </p:txBody>
      </p:sp>
      <p:sp>
        <p:nvSpPr>
          <p:cNvPr id="3" name="Inhaltsplatzhalter 2">
            <a:extLst>
              <a:ext uri="{FF2B5EF4-FFF2-40B4-BE49-F238E27FC236}">
                <a16:creationId xmlns:a16="http://schemas.microsoft.com/office/drawing/2014/main" id="{69ED35A4-9266-B341-0184-E67CF4BDA395}"/>
              </a:ext>
            </a:extLst>
          </p:cNvPr>
          <p:cNvSpPr>
            <a:spLocks noGrp="1"/>
          </p:cNvSpPr>
          <p:nvPr>
            <p:ph idx="1"/>
          </p:nvPr>
        </p:nvSpPr>
        <p:spPr>
          <a:xfrm>
            <a:off x="838200" y="1438273"/>
            <a:ext cx="10515600" cy="4738689"/>
          </a:xfrm>
        </p:spPr>
        <p:txBody>
          <a:bodyPr/>
          <a:lstStyle/>
          <a:p>
            <a:r>
              <a:rPr lang="de-DE" dirty="0"/>
              <a:t> </a:t>
            </a:r>
          </a:p>
        </p:txBody>
      </p:sp>
      <p:sp>
        <p:nvSpPr>
          <p:cNvPr id="9" name="Abgerundetes Rechteck 8">
            <a:extLst>
              <a:ext uri="{FF2B5EF4-FFF2-40B4-BE49-F238E27FC236}">
                <a16:creationId xmlns:a16="http://schemas.microsoft.com/office/drawing/2014/main" id="{B4EB3FAB-40C9-F4B5-CE60-07D156C84F53}"/>
              </a:ext>
            </a:extLst>
          </p:cNvPr>
          <p:cNvSpPr/>
          <p:nvPr/>
        </p:nvSpPr>
        <p:spPr>
          <a:xfrm>
            <a:off x="1048447" y="4701587"/>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Ca. 450 Fahrräder, 50 E-Bikes und 6 Leasingräder</a:t>
            </a:r>
          </a:p>
        </p:txBody>
      </p:sp>
      <p:sp>
        <p:nvSpPr>
          <p:cNvPr id="10" name="Abgerundetes Rechteck 9">
            <a:extLst>
              <a:ext uri="{FF2B5EF4-FFF2-40B4-BE49-F238E27FC236}">
                <a16:creationId xmlns:a16="http://schemas.microsoft.com/office/drawing/2014/main" id="{E3A3E89B-FC7D-CDDB-F171-B56D514D7432}"/>
              </a:ext>
            </a:extLst>
          </p:cNvPr>
          <p:cNvSpPr/>
          <p:nvPr/>
        </p:nvSpPr>
        <p:spPr>
          <a:xfrm>
            <a:off x="1048447"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Ca. 300 Fahrräder, 10 E-Bikes, 100 Lastenräder</a:t>
            </a:r>
          </a:p>
        </p:txBody>
      </p:sp>
      <p:sp>
        <p:nvSpPr>
          <p:cNvPr id="11" name="Abgerundetes Rechteck 10">
            <a:extLst>
              <a:ext uri="{FF2B5EF4-FFF2-40B4-BE49-F238E27FC236}">
                <a16:creationId xmlns:a16="http://schemas.microsoft.com/office/drawing/2014/main" id="{804AF744-ED33-A0E5-4D17-E13F640B779C}"/>
              </a:ext>
            </a:extLst>
          </p:cNvPr>
          <p:cNvSpPr/>
          <p:nvPr/>
        </p:nvSpPr>
        <p:spPr>
          <a:xfrm>
            <a:off x="1048447" y="3424583"/>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Ca. 800 Fahrräder, 75 E-Bikes, 10 Lastenräder</a:t>
            </a:r>
          </a:p>
        </p:txBody>
      </p:sp>
      <p:sp>
        <p:nvSpPr>
          <p:cNvPr id="8" name="Abgerundetes Rechteck 7">
            <a:hlinkClick r:id="" action="ppaction://hlinkshowjump?jump=nextslide"/>
            <a:extLst>
              <a:ext uri="{FF2B5EF4-FFF2-40B4-BE49-F238E27FC236}">
                <a16:creationId xmlns:a16="http://schemas.microsoft.com/office/drawing/2014/main" id="{384F8576-5583-0952-5324-DBF18F2B5DE0}"/>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42319514"/>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9"/>
                                        </p:tgtEl>
                                        <p:attrNameLst>
                                          <p:attrName>fillcolor</p:attrName>
                                        </p:attrNameLst>
                                      </p:cBhvr>
                                      <p:to>
                                        <a:srgbClr val="92D050"/>
                                      </p:to>
                                    </p:animClr>
                                    <p:set>
                                      <p:cBhvr>
                                        <p:cTn id="7" dur="10" fill="hold"/>
                                        <p:tgtEl>
                                          <p:spTgt spid="9"/>
                                        </p:tgtEl>
                                        <p:attrNameLst>
                                          <p:attrName>fill.type</p:attrName>
                                        </p:attrNameLst>
                                      </p:cBhvr>
                                      <p:to>
                                        <p:strVal val="solid"/>
                                      </p:to>
                                    </p:set>
                                    <p:set>
                                      <p:cBhvr>
                                        <p:cTn id="8" dur="10" fill="hold"/>
                                        <p:tgtEl>
                                          <p:spTgt spid="9"/>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0"/>
                                        </p:tgtEl>
                                        <p:attrNameLst>
                                          <p:attrName>fillcolor</p:attrName>
                                        </p:attrNameLst>
                                      </p:cBhvr>
                                      <p:to>
                                        <a:srgbClr val="FF6565"/>
                                      </p:to>
                                    </p:animClr>
                                    <p:set>
                                      <p:cBhvr>
                                        <p:cTn id="17" dur="2000" fill="hold"/>
                                        <p:tgtEl>
                                          <p:spTgt spid="10"/>
                                        </p:tgtEl>
                                        <p:attrNameLst>
                                          <p:attrName>fill.type</p:attrName>
                                        </p:attrNameLst>
                                      </p:cBhvr>
                                      <p:to>
                                        <p:strVal val="solid"/>
                                      </p:to>
                                    </p:set>
                                    <p:set>
                                      <p:cBhvr>
                                        <p:cTn id="1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rgbClr val="FF6565"/>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FA1F5-2907-A203-498C-569D6E8856F8}"/>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610DF36C-60F8-BF92-CB84-B322ADEB2FE6}"/>
              </a:ext>
            </a:extLst>
          </p:cNvPr>
          <p:cNvPicPr>
            <a:picLocks noChangeAspect="1"/>
          </p:cNvPicPr>
          <p:nvPr/>
        </p:nvPicPr>
        <p:blipFill>
          <a:blip r:embed="rId3"/>
          <a:stretch>
            <a:fillRect/>
          </a:stretch>
        </p:blipFill>
        <p:spPr>
          <a:xfrm>
            <a:off x="3991198" y="3340229"/>
            <a:ext cx="4209604" cy="2542781"/>
          </a:xfrm>
          <a:prstGeom prst="rect">
            <a:avLst/>
          </a:prstGeom>
        </p:spPr>
      </p:pic>
      <p:sp>
        <p:nvSpPr>
          <p:cNvPr id="2" name="Titel 1">
            <a:extLst>
              <a:ext uri="{FF2B5EF4-FFF2-40B4-BE49-F238E27FC236}">
                <a16:creationId xmlns:a16="http://schemas.microsoft.com/office/drawing/2014/main" id="{A952F6CA-8224-E1B9-BBBC-629D5196492D}"/>
              </a:ext>
            </a:extLst>
          </p:cNvPr>
          <p:cNvSpPr>
            <a:spLocks noGrp="1"/>
          </p:cNvSpPr>
          <p:nvPr>
            <p:ph type="title"/>
          </p:nvPr>
        </p:nvSpPr>
        <p:spPr/>
        <p:txBody>
          <a:bodyPr>
            <a:normAutofit/>
          </a:bodyPr>
          <a:lstStyle/>
          <a:p>
            <a:r>
              <a:rPr lang="de-DE" sz="3200" dirty="0">
                <a:ln w="0"/>
              </a:rPr>
              <a:t>Infotext: Die Fahrradleihsysteme</a:t>
            </a:r>
            <a:endParaRPr lang="de-DE" sz="3200" dirty="0"/>
          </a:p>
        </p:txBody>
      </p:sp>
      <p:sp>
        <p:nvSpPr>
          <p:cNvPr id="3" name="Inhaltsplatzhalter 2">
            <a:extLst>
              <a:ext uri="{FF2B5EF4-FFF2-40B4-BE49-F238E27FC236}">
                <a16:creationId xmlns:a16="http://schemas.microsoft.com/office/drawing/2014/main" id="{94E66797-8500-409B-B5C0-8BF3ADEE01AB}"/>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Seit Mitte Oktober 2023 stellt die Hallesche Verkehrs-AG (HAVAG) im Rahmen des Modellprojekts </a:t>
            </a:r>
            <a:r>
              <a:rPr lang="de-DE" dirty="0" err="1">
                <a:ln w="0"/>
                <a:effectLst>
                  <a:outerShdw blurRad="38100" dist="19050" dir="2700000" algn="tl" rotWithShape="0">
                    <a:schemeClr val="dk1">
                      <a:alpha val="40000"/>
                    </a:schemeClr>
                  </a:outerShdw>
                </a:effectLst>
              </a:rPr>
              <a:t>STADTLand</a:t>
            </a:r>
            <a:r>
              <a:rPr lang="de-DE" dirty="0">
                <a:ln w="0"/>
                <a:effectLst>
                  <a:outerShdw blurRad="38100" dist="19050" dir="2700000" algn="tl" rotWithShape="0">
                    <a:schemeClr val="dk1">
                      <a:alpha val="40000"/>
                    </a:schemeClr>
                  </a:outerShdw>
                </a:effectLst>
              </a:rPr>
              <a:t>+ an über 100 Standorten in der gesamten Stadt verteilt ca. 450 Fahrräder, 50 E-Bikes sowie 6 Lastenräder zur Verfügung. Diese können mittels der </a:t>
            </a:r>
            <a:r>
              <a:rPr lang="de-DE" dirty="0" err="1">
                <a:ln w="0"/>
                <a:effectLst>
                  <a:outerShdw blurRad="38100" dist="19050" dir="2700000" algn="tl" rotWithShape="0">
                    <a:schemeClr val="dk1">
                      <a:alpha val="40000"/>
                    </a:schemeClr>
                  </a:outerShdw>
                </a:effectLst>
                <a:hlinkClick r:id="rId4">
                  <a:extLst>
                    <a:ext uri="{A12FA001-AC4F-418D-AE19-62706E023703}">
                      <ahyp:hlinkClr xmlns:ahyp="http://schemas.microsoft.com/office/drawing/2018/hyperlinkcolor" val="tx"/>
                    </a:ext>
                  </a:extLst>
                </a:hlinkClick>
              </a:rPr>
              <a:t>movemix</a:t>
            </a:r>
            <a:r>
              <a:rPr lang="de-DE" dirty="0">
                <a:ln w="0"/>
                <a:effectLst>
                  <a:outerShdw blurRad="38100" dist="19050" dir="2700000" algn="tl" rotWithShape="0">
                    <a:schemeClr val="dk1">
                      <a:alpha val="40000"/>
                    </a:schemeClr>
                  </a:outerShdw>
                </a:effectLst>
                <a:hlinkClick r:id="rId4">
                  <a:extLst>
                    <a:ext uri="{A12FA001-AC4F-418D-AE19-62706E023703}">
                      <ahyp:hlinkClr xmlns:ahyp="http://schemas.microsoft.com/office/drawing/2018/hyperlinkcolor" val="tx"/>
                    </a:ext>
                  </a:extLst>
                </a:hlinkClick>
              </a:rPr>
              <a:t>-App</a:t>
            </a:r>
            <a:r>
              <a:rPr lang="de-DE" dirty="0">
                <a:ln w="0"/>
                <a:effectLst>
                  <a:outerShdw blurRad="38100" dist="19050" dir="2700000" algn="tl" rotWithShape="0">
                    <a:schemeClr val="dk1">
                      <a:alpha val="40000"/>
                    </a:schemeClr>
                  </a:outerShdw>
                </a:effectLst>
              </a:rPr>
              <a:t> oder telefonisch ausgeliehen werden. </a:t>
            </a:r>
          </a:p>
          <a:p>
            <a:r>
              <a:rPr lang="de-DE" dirty="0">
                <a:ln w="0"/>
                <a:effectLst>
                  <a:outerShdw blurRad="38100" dist="19050" dir="2700000" algn="tl" rotWithShape="0">
                    <a:schemeClr val="dk1">
                      <a:alpha val="40000"/>
                    </a:schemeClr>
                  </a:outerShdw>
                </a:effectLst>
              </a:rPr>
              <a:t>Weitere Informationen auch unter:  </a:t>
            </a:r>
            <a:r>
              <a:rPr lang="de-DE" dirty="0" err="1">
                <a:hlinkClick r:id="rId5">
                  <a:extLst>
                    <a:ext uri="{A12FA001-AC4F-418D-AE19-62706E023703}">
                      <ahyp:hlinkClr xmlns:ahyp="http://schemas.microsoft.com/office/drawing/2018/hyperlinkcolor" val="tx"/>
                    </a:ext>
                  </a:extLst>
                </a:hlinkClick>
              </a:rPr>
              <a:t>movemix_bike</a:t>
            </a:r>
            <a:r>
              <a:rPr lang="de-DE" dirty="0">
                <a:hlinkClick r:id="rId5">
                  <a:extLst>
                    <a:ext uri="{A12FA001-AC4F-418D-AE19-62706E023703}">
                      <ahyp:hlinkClr xmlns:ahyp="http://schemas.microsoft.com/office/drawing/2018/hyperlinkcolor" val="tx"/>
                    </a:ext>
                  </a:extLst>
                </a:hlinkClick>
              </a:rPr>
              <a:t> | SWH. HAVAG</a:t>
            </a:r>
            <a:r>
              <a:rPr lang="de-DE" dirty="0">
                <a:ln w="0"/>
                <a:effectLst>
                  <a:outerShdw blurRad="38100" dist="19050" dir="2700000" algn="tl" rotWithShape="0">
                    <a:schemeClr val="dk1">
                      <a:alpha val="40000"/>
                    </a:schemeClr>
                  </a:outerShdw>
                </a:effectLst>
              </a:rPr>
              <a:t> </a:t>
            </a:r>
          </a:p>
        </p:txBody>
      </p:sp>
      <p:sp>
        <p:nvSpPr>
          <p:cNvPr id="10" name="Textfeld 9">
            <a:extLst>
              <a:ext uri="{FF2B5EF4-FFF2-40B4-BE49-F238E27FC236}">
                <a16:creationId xmlns:a16="http://schemas.microsoft.com/office/drawing/2014/main" id="{A42611C2-E9DE-8FE0-B8A8-67675D96BCE6}"/>
              </a:ext>
            </a:extLst>
          </p:cNvPr>
          <p:cNvSpPr txBox="1"/>
          <p:nvPr/>
        </p:nvSpPr>
        <p:spPr>
          <a:xfrm>
            <a:off x="6301701" y="5869330"/>
            <a:ext cx="1955215"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Hallesche Verkehrs-AG</a:t>
            </a:r>
          </a:p>
        </p:txBody>
      </p:sp>
    </p:spTree>
    <p:extLst>
      <p:ext uri="{BB962C8B-B14F-4D97-AF65-F5344CB8AC3E}">
        <p14:creationId xmlns:p14="http://schemas.microsoft.com/office/powerpoint/2010/main" val="1384522821"/>
      </p:ext>
    </p:extLst>
  </p:cSld>
  <p:clrMapOvr>
    <a:masterClrMapping/>
  </p:clrMapOvr>
  <p:transition spd="slow"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2408E-23D5-EDA5-ADFA-DEEA836DDE60}"/>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C325E521-33D8-F94F-9FA8-46B339688F69}"/>
              </a:ext>
            </a:extLst>
          </p:cNvPr>
          <p:cNvSpPr>
            <a:spLocks noGrp="1"/>
          </p:cNvSpPr>
          <p:nvPr>
            <p:ph type="title"/>
          </p:nvPr>
        </p:nvSpPr>
        <p:spPr>
          <a:xfrm>
            <a:off x="838199" y="757236"/>
            <a:ext cx="10515599" cy="681037"/>
          </a:xfrm>
        </p:spPr>
        <p:txBody>
          <a:bodyPr>
            <a:normAutofit fontScale="90000"/>
          </a:bodyPr>
          <a:lstStyle/>
          <a:p>
            <a:r>
              <a:rPr lang="de-DE" dirty="0">
                <a:ln w="0"/>
                <a:effectLst>
                  <a:outerShdw blurRad="38100" dist="19050" dir="2700000" algn="tl" rotWithShape="0">
                    <a:schemeClr val="dk1">
                      <a:alpha val="40000"/>
                    </a:schemeClr>
                  </a:outerShdw>
                </a:effectLst>
              </a:rPr>
              <a:t>6. Wie viele Haushalte in Halle (Saale) beziehen bereits Fernwärme?</a:t>
            </a:r>
          </a:p>
        </p:txBody>
      </p:sp>
      <p:sp>
        <p:nvSpPr>
          <p:cNvPr id="3" name="Inhaltsplatzhalter 2">
            <a:extLst>
              <a:ext uri="{FF2B5EF4-FFF2-40B4-BE49-F238E27FC236}">
                <a16:creationId xmlns:a16="http://schemas.microsoft.com/office/drawing/2014/main" id="{EA9D36F7-D969-C01E-3A09-BBFEFCF07083}"/>
              </a:ext>
            </a:extLst>
          </p:cNvPr>
          <p:cNvSpPr>
            <a:spLocks noGrp="1"/>
          </p:cNvSpPr>
          <p:nvPr>
            <p:ph idx="1"/>
          </p:nvPr>
        </p:nvSpPr>
        <p:spPr>
          <a:xfrm>
            <a:off x="838200" y="1438273"/>
            <a:ext cx="10515600" cy="4738689"/>
          </a:xfrm>
        </p:spPr>
        <p:txBody>
          <a:bodyPr/>
          <a:lstStyle/>
          <a:p>
            <a:r>
              <a:rPr lang="de-DE" dirty="0"/>
              <a:t> </a:t>
            </a:r>
          </a:p>
        </p:txBody>
      </p:sp>
      <p:sp>
        <p:nvSpPr>
          <p:cNvPr id="9" name="Abgerundetes Rechteck 8">
            <a:extLst>
              <a:ext uri="{FF2B5EF4-FFF2-40B4-BE49-F238E27FC236}">
                <a16:creationId xmlns:a16="http://schemas.microsoft.com/office/drawing/2014/main" id="{306F2EDA-33E0-655F-DD6D-4CB3A1AE1163}"/>
              </a:ext>
            </a:extLst>
          </p:cNvPr>
          <p:cNvSpPr/>
          <p:nvPr/>
        </p:nvSpPr>
        <p:spPr>
          <a:xfrm>
            <a:off x="1048440" y="342550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Rund 80.000</a:t>
            </a:r>
          </a:p>
        </p:txBody>
      </p:sp>
      <p:sp>
        <p:nvSpPr>
          <p:cNvPr id="10" name="Abgerundetes Rechteck 9">
            <a:extLst>
              <a:ext uri="{FF2B5EF4-FFF2-40B4-BE49-F238E27FC236}">
                <a16:creationId xmlns:a16="http://schemas.microsoft.com/office/drawing/2014/main" id="{F8AC9B83-BC45-972F-0958-83A82AD106F0}"/>
              </a:ext>
            </a:extLst>
          </p:cNvPr>
          <p:cNvSpPr/>
          <p:nvPr/>
        </p:nvSpPr>
        <p:spPr>
          <a:xfrm>
            <a:off x="1048441"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Ca. 25.000</a:t>
            </a:r>
          </a:p>
        </p:txBody>
      </p:sp>
      <p:sp>
        <p:nvSpPr>
          <p:cNvPr id="11" name="Abgerundetes Rechteck 10">
            <a:extLst>
              <a:ext uri="{FF2B5EF4-FFF2-40B4-BE49-F238E27FC236}">
                <a16:creationId xmlns:a16="http://schemas.microsoft.com/office/drawing/2014/main" id="{C56EC39E-C213-15F9-DCAC-F3E705D7B318}"/>
              </a:ext>
            </a:extLst>
          </p:cNvPr>
          <p:cNvSpPr/>
          <p:nvPr/>
        </p:nvSpPr>
        <p:spPr>
          <a:xfrm>
            <a:off x="1048440" y="470343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Ungefähr 120.000</a:t>
            </a:r>
          </a:p>
        </p:txBody>
      </p:sp>
      <p:sp>
        <p:nvSpPr>
          <p:cNvPr id="8" name="Abgerundetes Rechteck 7">
            <a:hlinkClick r:id="" action="ppaction://hlinkshowjump?jump=nextslide"/>
            <a:extLst>
              <a:ext uri="{FF2B5EF4-FFF2-40B4-BE49-F238E27FC236}">
                <a16:creationId xmlns:a16="http://schemas.microsoft.com/office/drawing/2014/main" id="{E5571086-80AC-34E0-95C8-CA0EB8068BA1}"/>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71138954"/>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9"/>
                                        </p:tgtEl>
                                        <p:attrNameLst>
                                          <p:attrName>fillcolor</p:attrName>
                                        </p:attrNameLst>
                                      </p:cBhvr>
                                      <p:to>
                                        <a:srgbClr val="92D050"/>
                                      </p:to>
                                    </p:animClr>
                                    <p:set>
                                      <p:cBhvr>
                                        <p:cTn id="7" dur="10" fill="hold"/>
                                        <p:tgtEl>
                                          <p:spTgt spid="9"/>
                                        </p:tgtEl>
                                        <p:attrNameLst>
                                          <p:attrName>fill.type</p:attrName>
                                        </p:attrNameLst>
                                      </p:cBhvr>
                                      <p:to>
                                        <p:strVal val="solid"/>
                                      </p:to>
                                    </p:set>
                                    <p:set>
                                      <p:cBhvr>
                                        <p:cTn id="8" dur="10" fill="hold"/>
                                        <p:tgtEl>
                                          <p:spTgt spid="9"/>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0"/>
                                        </p:tgtEl>
                                        <p:attrNameLst>
                                          <p:attrName>fillcolor</p:attrName>
                                        </p:attrNameLst>
                                      </p:cBhvr>
                                      <p:to>
                                        <a:srgbClr val="FF6565"/>
                                      </p:to>
                                    </p:animClr>
                                    <p:set>
                                      <p:cBhvr>
                                        <p:cTn id="17" dur="2000" fill="hold"/>
                                        <p:tgtEl>
                                          <p:spTgt spid="10"/>
                                        </p:tgtEl>
                                        <p:attrNameLst>
                                          <p:attrName>fill.type</p:attrName>
                                        </p:attrNameLst>
                                      </p:cBhvr>
                                      <p:to>
                                        <p:strVal val="solid"/>
                                      </p:to>
                                    </p:set>
                                    <p:set>
                                      <p:cBhvr>
                                        <p:cTn id="1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rgbClr val="FF6565"/>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61F4E-45EE-CE31-F12A-36D81D4C2A3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5FD1EC-6B2F-7D8B-84E8-6865B7C0AD32}"/>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Die </a:t>
            </a:r>
            <a:r>
              <a:rPr lang="de-DE" sz="3200" dirty="0"/>
              <a:t>Anzahl der Haushalte mit Fernwärme</a:t>
            </a:r>
          </a:p>
        </p:txBody>
      </p:sp>
      <p:sp>
        <p:nvSpPr>
          <p:cNvPr id="3" name="Inhaltsplatzhalter 2">
            <a:extLst>
              <a:ext uri="{FF2B5EF4-FFF2-40B4-BE49-F238E27FC236}">
                <a16:creationId xmlns:a16="http://schemas.microsoft.com/office/drawing/2014/main" id="{E68A5157-B77A-B41C-4123-12D765F3FE10}"/>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Die EVH versorgt in der Stadt Halle (Saale) bereits ca. 80.000 Haushalte zuverlässig mit Fernwärme. Das entspricht ungefähr der Hälfte des Stadtgebietes und der Ausbau geht stetig voran.</a:t>
            </a:r>
          </a:p>
        </p:txBody>
      </p:sp>
      <p:pic>
        <p:nvPicPr>
          <p:cNvPr id="6" name="Grafik 5">
            <a:extLst>
              <a:ext uri="{FF2B5EF4-FFF2-40B4-BE49-F238E27FC236}">
                <a16:creationId xmlns:a16="http://schemas.microsoft.com/office/drawing/2014/main" id="{29887024-75E3-DE56-45E9-B1BA0E2C1795}"/>
              </a:ext>
            </a:extLst>
          </p:cNvPr>
          <p:cNvPicPr>
            <a:picLocks noChangeAspect="1"/>
          </p:cNvPicPr>
          <p:nvPr/>
        </p:nvPicPr>
        <p:blipFill>
          <a:blip r:embed="rId3"/>
          <a:stretch>
            <a:fillRect/>
          </a:stretch>
        </p:blipFill>
        <p:spPr>
          <a:xfrm>
            <a:off x="1485900" y="2325891"/>
            <a:ext cx="9220200" cy="3656693"/>
          </a:xfrm>
          <a:prstGeom prst="rect">
            <a:avLst/>
          </a:prstGeom>
        </p:spPr>
      </p:pic>
      <p:sp>
        <p:nvSpPr>
          <p:cNvPr id="12" name="Textfeld 11">
            <a:extLst>
              <a:ext uri="{FF2B5EF4-FFF2-40B4-BE49-F238E27FC236}">
                <a16:creationId xmlns:a16="http://schemas.microsoft.com/office/drawing/2014/main" id="{B19C9FAE-29F2-B86B-A8BF-43380327F43F}"/>
              </a:ext>
            </a:extLst>
          </p:cNvPr>
          <p:cNvSpPr txBox="1"/>
          <p:nvPr/>
        </p:nvSpPr>
        <p:spPr>
          <a:xfrm>
            <a:off x="8701167" y="5740949"/>
            <a:ext cx="2035622"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Stadtwerke Halle GmbH</a:t>
            </a:r>
          </a:p>
        </p:txBody>
      </p:sp>
    </p:spTree>
    <p:extLst>
      <p:ext uri="{BB962C8B-B14F-4D97-AF65-F5344CB8AC3E}">
        <p14:creationId xmlns:p14="http://schemas.microsoft.com/office/powerpoint/2010/main" val="3266032330"/>
      </p:ext>
    </p:extLst>
  </p:cSld>
  <p:clrMapOvr>
    <a:masterClrMapping/>
  </p:clrMapOvr>
  <p:transition spd="slow"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2C598-508E-41CD-E711-EF71CFBA5AED}"/>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2E0A982B-3356-B89B-4231-4A56C1E904AE}"/>
              </a:ext>
            </a:extLst>
          </p:cNvPr>
          <p:cNvSpPr>
            <a:spLocks noGrp="1"/>
          </p:cNvSpPr>
          <p:nvPr>
            <p:ph type="title"/>
          </p:nvPr>
        </p:nvSpPr>
        <p:spPr>
          <a:xfrm>
            <a:off x="838199" y="757236"/>
            <a:ext cx="10515599" cy="681037"/>
          </a:xfrm>
        </p:spPr>
        <p:txBody>
          <a:bodyPr>
            <a:normAutofit fontScale="90000"/>
          </a:bodyPr>
          <a:lstStyle/>
          <a:p>
            <a:r>
              <a:rPr lang="de-DE" dirty="0">
                <a:ln w="0"/>
                <a:effectLst>
                  <a:outerShdw blurRad="38100" dist="19050" dir="2700000" algn="tl" rotWithShape="0">
                    <a:schemeClr val="dk1">
                      <a:alpha val="40000"/>
                    </a:schemeClr>
                  </a:outerShdw>
                </a:effectLst>
              </a:rPr>
              <a:t>7. Wie lange kann der Energiespeicher in der Dieselstraße die Stadt versorgen?</a:t>
            </a:r>
          </a:p>
        </p:txBody>
      </p:sp>
      <p:sp>
        <p:nvSpPr>
          <p:cNvPr id="3" name="Inhaltsplatzhalter 2">
            <a:extLst>
              <a:ext uri="{FF2B5EF4-FFF2-40B4-BE49-F238E27FC236}">
                <a16:creationId xmlns:a16="http://schemas.microsoft.com/office/drawing/2014/main" id="{C3C152E1-1106-DF3C-8E5C-8EB5E0F9C68C}"/>
              </a:ext>
            </a:extLst>
          </p:cNvPr>
          <p:cNvSpPr>
            <a:spLocks noGrp="1"/>
          </p:cNvSpPr>
          <p:nvPr>
            <p:ph idx="1"/>
          </p:nvPr>
        </p:nvSpPr>
        <p:spPr>
          <a:xfrm>
            <a:off x="838200" y="1438273"/>
            <a:ext cx="10515600" cy="4738689"/>
          </a:xfrm>
        </p:spPr>
        <p:txBody>
          <a:bodyPr/>
          <a:lstStyle/>
          <a:p>
            <a:r>
              <a:rPr lang="de-DE" dirty="0"/>
              <a:t> </a:t>
            </a:r>
          </a:p>
        </p:txBody>
      </p:sp>
      <p:sp>
        <p:nvSpPr>
          <p:cNvPr id="9" name="Abgerundetes Rechteck 8">
            <a:extLst>
              <a:ext uri="{FF2B5EF4-FFF2-40B4-BE49-F238E27FC236}">
                <a16:creationId xmlns:a16="http://schemas.microsoft.com/office/drawing/2014/main" id="{CB5505F5-B5F9-7B07-6930-6FE982611E0C}"/>
              </a:ext>
            </a:extLst>
          </p:cNvPr>
          <p:cNvSpPr/>
          <p:nvPr/>
        </p:nvSpPr>
        <p:spPr>
          <a:xfrm>
            <a:off x="1048440" y="342550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Drei Tage</a:t>
            </a:r>
          </a:p>
        </p:txBody>
      </p:sp>
      <p:sp>
        <p:nvSpPr>
          <p:cNvPr id="10" name="Abgerundetes Rechteck 9">
            <a:extLst>
              <a:ext uri="{FF2B5EF4-FFF2-40B4-BE49-F238E27FC236}">
                <a16:creationId xmlns:a16="http://schemas.microsoft.com/office/drawing/2014/main" id="{92E66AF5-F339-167F-7F0F-6CCF47551BDF}"/>
              </a:ext>
            </a:extLst>
          </p:cNvPr>
          <p:cNvSpPr/>
          <p:nvPr/>
        </p:nvSpPr>
        <p:spPr>
          <a:xfrm>
            <a:off x="1048441"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Einen Monat</a:t>
            </a:r>
          </a:p>
        </p:txBody>
      </p:sp>
      <p:sp>
        <p:nvSpPr>
          <p:cNvPr id="11" name="Abgerundetes Rechteck 10">
            <a:extLst>
              <a:ext uri="{FF2B5EF4-FFF2-40B4-BE49-F238E27FC236}">
                <a16:creationId xmlns:a16="http://schemas.microsoft.com/office/drawing/2014/main" id="{9D4AEBD8-0FBE-8F64-DC00-59E0FD62D373}"/>
              </a:ext>
            </a:extLst>
          </p:cNvPr>
          <p:cNvSpPr/>
          <p:nvPr/>
        </p:nvSpPr>
        <p:spPr>
          <a:xfrm>
            <a:off x="1048440" y="470343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Zwei Wochen</a:t>
            </a:r>
          </a:p>
        </p:txBody>
      </p:sp>
      <p:sp>
        <p:nvSpPr>
          <p:cNvPr id="8" name="Abgerundetes Rechteck 7">
            <a:hlinkClick r:id="" action="ppaction://hlinkshowjump?jump=nextslide"/>
            <a:extLst>
              <a:ext uri="{FF2B5EF4-FFF2-40B4-BE49-F238E27FC236}">
                <a16:creationId xmlns:a16="http://schemas.microsoft.com/office/drawing/2014/main" id="{FD0D0C2E-DA2C-4021-C509-092876EC203B}"/>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46314084"/>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9"/>
                                        </p:tgtEl>
                                        <p:attrNameLst>
                                          <p:attrName>fillcolor</p:attrName>
                                        </p:attrNameLst>
                                      </p:cBhvr>
                                      <p:to>
                                        <a:srgbClr val="92D050"/>
                                      </p:to>
                                    </p:animClr>
                                    <p:set>
                                      <p:cBhvr>
                                        <p:cTn id="7" dur="10" fill="hold"/>
                                        <p:tgtEl>
                                          <p:spTgt spid="9"/>
                                        </p:tgtEl>
                                        <p:attrNameLst>
                                          <p:attrName>fill.type</p:attrName>
                                        </p:attrNameLst>
                                      </p:cBhvr>
                                      <p:to>
                                        <p:strVal val="solid"/>
                                      </p:to>
                                    </p:set>
                                    <p:set>
                                      <p:cBhvr>
                                        <p:cTn id="8" dur="10" fill="hold"/>
                                        <p:tgtEl>
                                          <p:spTgt spid="9"/>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0"/>
                                        </p:tgtEl>
                                        <p:attrNameLst>
                                          <p:attrName>fillcolor</p:attrName>
                                        </p:attrNameLst>
                                      </p:cBhvr>
                                      <p:to>
                                        <a:srgbClr val="FF6565"/>
                                      </p:to>
                                    </p:animClr>
                                    <p:set>
                                      <p:cBhvr>
                                        <p:cTn id="17" dur="2000" fill="hold"/>
                                        <p:tgtEl>
                                          <p:spTgt spid="10"/>
                                        </p:tgtEl>
                                        <p:attrNameLst>
                                          <p:attrName>fill.type</p:attrName>
                                        </p:attrNameLst>
                                      </p:cBhvr>
                                      <p:to>
                                        <p:strVal val="solid"/>
                                      </p:to>
                                    </p:set>
                                    <p:set>
                                      <p:cBhvr>
                                        <p:cTn id="1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rgbClr val="FF6565"/>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A3C6C-BF10-0D56-01BD-D8AA8C98CE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2623C4-6F35-F733-8170-0959F9CF388E}"/>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a:t>
            </a:r>
            <a:r>
              <a:rPr lang="de-DE" sz="3200" dirty="0"/>
              <a:t>Energiespeicher</a:t>
            </a:r>
          </a:p>
        </p:txBody>
      </p:sp>
      <p:sp>
        <p:nvSpPr>
          <p:cNvPr id="3" name="Inhaltsplatzhalter 2">
            <a:extLst>
              <a:ext uri="{FF2B5EF4-FFF2-40B4-BE49-F238E27FC236}">
                <a16:creationId xmlns:a16="http://schemas.microsoft.com/office/drawing/2014/main" id="{1978865A-DA51-C328-E630-0BBDA82ED7B4}"/>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Der Energiespeicher „</a:t>
            </a:r>
            <a:r>
              <a:rPr lang="de-DE" dirty="0">
                <a:ln w="0"/>
                <a:effectLst>
                  <a:outerShdw blurRad="38100" dist="19050" dir="2700000" algn="tl" rotWithShape="0">
                    <a:schemeClr val="dk1">
                      <a:alpha val="40000"/>
                    </a:schemeClr>
                  </a:outerShdw>
                </a:effectLst>
                <a:hlinkClick r:id="rId3">
                  <a:extLst>
                    <a:ext uri="{A12FA001-AC4F-418D-AE19-62706E023703}">
                      <ahyp:hlinkClr xmlns:ahyp="http://schemas.microsoft.com/office/drawing/2018/hyperlinkcolor" val="tx"/>
                    </a:ext>
                  </a:extLst>
                </a:hlinkClick>
              </a:rPr>
              <a:t>Thermo-Toni</a:t>
            </a:r>
            <a:r>
              <a:rPr lang="de-DE" dirty="0">
                <a:ln w="0"/>
                <a:effectLst>
                  <a:outerShdw blurRad="38100" dist="19050" dir="2700000" algn="tl" rotWithShape="0">
                    <a:schemeClr val="dk1">
                      <a:alpha val="40000"/>
                    </a:schemeClr>
                  </a:outerShdw>
                </a:effectLst>
              </a:rPr>
              <a:t>“ kann die Stadt Halle (Saale), mit einer Speicherkapazität von 2.000 Megawattstunden (MWh), für drei Tage alleine versorgen. Er wandelt überschüssigen Strom von zum Beispiel Photovoltaik-Anlagen in Wärme um, indem er das Wasser, welches er beinhaltet, wie ein Wasserkocher erhitzt.</a:t>
            </a:r>
          </a:p>
          <a:p>
            <a:endParaRPr lang="de-DE" dirty="0">
              <a:ln w="0"/>
              <a:effectLst>
                <a:outerShdw blurRad="38100" dist="19050" dir="2700000" algn="tl" rotWithShape="0">
                  <a:schemeClr val="dk1">
                    <a:alpha val="40000"/>
                  </a:schemeClr>
                </a:outerShdw>
              </a:effectLst>
            </a:endParaRPr>
          </a:p>
        </p:txBody>
      </p:sp>
      <p:sp>
        <p:nvSpPr>
          <p:cNvPr id="5" name="Abgerundetes Rechteck 4">
            <a:extLst>
              <a:ext uri="{FF2B5EF4-FFF2-40B4-BE49-F238E27FC236}">
                <a16:creationId xmlns:a16="http://schemas.microsoft.com/office/drawing/2014/main" id="{D2FFA60B-8644-D7A1-CE16-0943CCC4CFD3}"/>
              </a:ext>
            </a:extLst>
          </p:cNvPr>
          <p:cNvSpPr/>
          <p:nvPr/>
        </p:nvSpPr>
        <p:spPr>
          <a:xfrm>
            <a:off x="7879360" y="4031226"/>
            <a:ext cx="3474440" cy="1959553"/>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174698"/>
                </a:solidFill>
              </a:rPr>
              <a:t>Schon gewusst, dass durch den </a:t>
            </a:r>
            <a:r>
              <a:rPr lang="de-DE" b="1" dirty="0">
                <a:solidFill>
                  <a:srgbClr val="174698"/>
                </a:solidFill>
                <a:hlinkClick r:id="rId4">
                  <a:extLst>
                    <a:ext uri="{A12FA001-AC4F-418D-AE19-62706E023703}">
                      <ahyp:hlinkClr xmlns:ahyp="http://schemas.microsoft.com/office/drawing/2018/hyperlinkcolor" val="tx"/>
                    </a:ext>
                  </a:extLst>
                </a:hlinkClick>
              </a:rPr>
              <a:t>Wärmespeicher</a:t>
            </a:r>
            <a:r>
              <a:rPr lang="de-DE" b="1" dirty="0">
                <a:solidFill>
                  <a:srgbClr val="174698"/>
                </a:solidFill>
              </a:rPr>
              <a:t> jährlich ca. 364 Tonnen CO</a:t>
            </a:r>
            <a:r>
              <a:rPr lang="de-DE" b="1" baseline="-25000" dirty="0">
                <a:solidFill>
                  <a:srgbClr val="174698"/>
                </a:solidFill>
              </a:rPr>
              <a:t>2</a:t>
            </a:r>
            <a:r>
              <a:rPr lang="de-DE" b="1" dirty="0">
                <a:solidFill>
                  <a:srgbClr val="174698"/>
                </a:solidFill>
              </a:rPr>
              <a:t> eingespart werden können?</a:t>
            </a:r>
          </a:p>
        </p:txBody>
      </p:sp>
      <p:pic>
        <p:nvPicPr>
          <p:cNvPr id="7" name="Grafik 6">
            <a:extLst>
              <a:ext uri="{FF2B5EF4-FFF2-40B4-BE49-F238E27FC236}">
                <a16:creationId xmlns:a16="http://schemas.microsoft.com/office/drawing/2014/main" id="{166FE731-0FCF-1AED-D36D-F161635B9425}"/>
              </a:ext>
            </a:extLst>
          </p:cNvPr>
          <p:cNvPicPr>
            <a:picLocks noChangeAspect="1"/>
          </p:cNvPicPr>
          <p:nvPr/>
        </p:nvPicPr>
        <p:blipFill>
          <a:blip r:embed="rId5">
            <a:extLst>
              <a:ext uri="{28A0092B-C50C-407E-A947-70E740481C1C}">
                <a14:useLocalDpi xmlns:a14="http://schemas.microsoft.com/office/drawing/2010/main" val="0"/>
              </a:ext>
            </a:extLst>
          </a:blip>
          <a:srcRect l="3310"/>
          <a:stretch/>
        </p:blipFill>
        <p:spPr>
          <a:xfrm>
            <a:off x="924781" y="2734237"/>
            <a:ext cx="4777930" cy="3256542"/>
          </a:xfrm>
          <a:prstGeom prst="rect">
            <a:avLst/>
          </a:prstGeom>
        </p:spPr>
      </p:pic>
      <p:sp>
        <p:nvSpPr>
          <p:cNvPr id="8" name="Textfeld 7">
            <a:extLst>
              <a:ext uri="{FF2B5EF4-FFF2-40B4-BE49-F238E27FC236}">
                <a16:creationId xmlns:a16="http://schemas.microsoft.com/office/drawing/2014/main" id="{155E779E-C101-0E72-3067-1E2660A853C4}"/>
              </a:ext>
            </a:extLst>
          </p:cNvPr>
          <p:cNvSpPr txBox="1"/>
          <p:nvPr/>
        </p:nvSpPr>
        <p:spPr>
          <a:xfrm>
            <a:off x="4514923" y="5740949"/>
            <a:ext cx="1234249"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EVH GmbH</a:t>
            </a:r>
          </a:p>
        </p:txBody>
      </p:sp>
      <p:grpSp>
        <p:nvGrpSpPr>
          <p:cNvPr id="9" name="Gruppieren 8">
            <a:extLst>
              <a:ext uri="{FF2B5EF4-FFF2-40B4-BE49-F238E27FC236}">
                <a16:creationId xmlns:a16="http://schemas.microsoft.com/office/drawing/2014/main" id="{882A3169-2B0A-2DD1-3A6C-E1705CD7C4C1}"/>
              </a:ext>
            </a:extLst>
          </p:cNvPr>
          <p:cNvGrpSpPr/>
          <p:nvPr/>
        </p:nvGrpSpPr>
        <p:grpSpPr>
          <a:xfrm>
            <a:off x="4262706" y="2731507"/>
            <a:ext cx="3487923" cy="1438529"/>
            <a:chOff x="1164771" y="3167743"/>
            <a:chExt cx="6420593" cy="2823036"/>
          </a:xfrm>
        </p:grpSpPr>
        <p:sp>
          <p:nvSpPr>
            <p:cNvPr id="10" name="Rechteck 9">
              <a:extLst>
                <a:ext uri="{FF2B5EF4-FFF2-40B4-BE49-F238E27FC236}">
                  <a16:creationId xmlns:a16="http://schemas.microsoft.com/office/drawing/2014/main" id="{CCFD64ED-29E3-69FE-4C62-0277F565F624}"/>
                </a:ext>
              </a:extLst>
            </p:cNvPr>
            <p:cNvSpPr/>
            <p:nvPr/>
          </p:nvSpPr>
          <p:spPr>
            <a:xfrm>
              <a:off x="1164771" y="3167743"/>
              <a:ext cx="6420593" cy="2823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descr="Ein Bild, das Screenshot, Design enthält.&#10;&#10;KI-generierte Inhalte können fehlerhaft sein.">
              <a:extLst>
                <a:ext uri="{FF2B5EF4-FFF2-40B4-BE49-F238E27FC236}">
                  <a16:creationId xmlns:a16="http://schemas.microsoft.com/office/drawing/2014/main" id="{1897A5E9-AD2B-3D09-8B52-D009669B37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6081" y="3313205"/>
              <a:ext cx="6166897" cy="2619511"/>
            </a:xfrm>
            <a:prstGeom prst="rect">
              <a:avLst/>
            </a:prstGeom>
          </p:spPr>
        </p:pic>
      </p:grpSp>
    </p:spTree>
    <p:extLst>
      <p:ext uri="{BB962C8B-B14F-4D97-AF65-F5344CB8AC3E}">
        <p14:creationId xmlns:p14="http://schemas.microsoft.com/office/powerpoint/2010/main" val="3989197406"/>
      </p:ext>
    </p:extLst>
  </p:cSld>
  <p:clrMapOvr>
    <a:masterClrMapping/>
  </p:clrMapOvr>
  <p:transition spd="slow"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8AF5C-D836-06CA-A1F4-69F70EB6D1FA}"/>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01B2E783-4FD0-8EBE-6D41-A7BBB60208A6}"/>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8. Wie lang ist das Fernwärmenetz in der Stadt?</a:t>
            </a:r>
            <a:endParaRPr lang="de-DE" sz="3200" dirty="0"/>
          </a:p>
        </p:txBody>
      </p:sp>
      <p:sp>
        <p:nvSpPr>
          <p:cNvPr id="14" name="Abgerundetes Rechteck 8">
            <a:extLst>
              <a:ext uri="{FF2B5EF4-FFF2-40B4-BE49-F238E27FC236}">
                <a16:creationId xmlns:a16="http://schemas.microsoft.com/office/drawing/2014/main" id="{269525FC-561F-EFDF-E998-4C4F5A165E74}"/>
              </a:ext>
            </a:extLst>
          </p:cNvPr>
          <p:cNvSpPr/>
          <p:nvPr/>
        </p:nvSpPr>
        <p:spPr>
          <a:xfrm>
            <a:off x="1044271" y="471740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226 km</a:t>
            </a:r>
          </a:p>
        </p:txBody>
      </p:sp>
      <p:sp>
        <p:nvSpPr>
          <p:cNvPr id="15" name="Abgerundetes Rechteck 9">
            <a:extLst>
              <a:ext uri="{FF2B5EF4-FFF2-40B4-BE49-F238E27FC236}">
                <a16:creationId xmlns:a16="http://schemas.microsoft.com/office/drawing/2014/main" id="{F9025E39-E11C-378D-FA02-E8CE6BA36888}"/>
              </a:ext>
            </a:extLst>
          </p:cNvPr>
          <p:cNvSpPr/>
          <p:nvPr/>
        </p:nvSpPr>
        <p:spPr>
          <a:xfrm>
            <a:off x="1044272"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428 km</a:t>
            </a:r>
          </a:p>
        </p:txBody>
      </p:sp>
      <p:sp>
        <p:nvSpPr>
          <p:cNvPr id="16" name="Abgerundetes Rechteck 10">
            <a:extLst>
              <a:ext uri="{FF2B5EF4-FFF2-40B4-BE49-F238E27FC236}">
                <a16:creationId xmlns:a16="http://schemas.microsoft.com/office/drawing/2014/main" id="{47FDA5BA-C188-70ED-9232-423345319179}"/>
              </a:ext>
            </a:extLst>
          </p:cNvPr>
          <p:cNvSpPr/>
          <p:nvPr/>
        </p:nvSpPr>
        <p:spPr>
          <a:xfrm>
            <a:off x="1044271" y="214758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97 km</a:t>
            </a:r>
          </a:p>
        </p:txBody>
      </p:sp>
      <p:sp>
        <p:nvSpPr>
          <p:cNvPr id="17" name="Abgerundetes Rechteck 7">
            <a:hlinkClick r:id="" action="ppaction://hlinkshowjump?jump=nextslide"/>
            <a:extLst>
              <a:ext uri="{FF2B5EF4-FFF2-40B4-BE49-F238E27FC236}">
                <a16:creationId xmlns:a16="http://schemas.microsoft.com/office/drawing/2014/main" id="{25522AEA-E6D9-0B5B-6FDD-8C8EDC6D5734}"/>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55306157"/>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14"/>
                                        </p:tgtEl>
                                        <p:attrNameLst>
                                          <p:attrName>fillcolor</p:attrName>
                                        </p:attrNameLst>
                                      </p:cBhvr>
                                      <p:to>
                                        <a:srgbClr val="92D050"/>
                                      </p:to>
                                    </p:animClr>
                                    <p:set>
                                      <p:cBhvr>
                                        <p:cTn id="7" dur="10" fill="hold"/>
                                        <p:tgtEl>
                                          <p:spTgt spid="14"/>
                                        </p:tgtEl>
                                        <p:attrNameLst>
                                          <p:attrName>fill.type</p:attrName>
                                        </p:attrNameLst>
                                      </p:cBhvr>
                                      <p:to>
                                        <p:strVal val="solid"/>
                                      </p:to>
                                    </p:set>
                                    <p:set>
                                      <p:cBhvr>
                                        <p:cTn id="8" dur="10" fill="hold"/>
                                        <p:tgtEl>
                                          <p:spTgt spid="14"/>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5"/>
                                        </p:tgtEl>
                                        <p:attrNameLst>
                                          <p:attrName>fillcolor</p:attrName>
                                        </p:attrNameLst>
                                      </p:cBhvr>
                                      <p:to>
                                        <a:srgbClr val="FF6565"/>
                                      </p:to>
                                    </p:animClr>
                                    <p:set>
                                      <p:cBhvr>
                                        <p:cTn id="17" dur="2000" fill="hold"/>
                                        <p:tgtEl>
                                          <p:spTgt spid="15"/>
                                        </p:tgtEl>
                                        <p:attrNameLst>
                                          <p:attrName>fill.type</p:attrName>
                                        </p:attrNameLst>
                                      </p:cBhvr>
                                      <p:to>
                                        <p:strVal val="solid"/>
                                      </p:to>
                                    </p:set>
                                    <p:set>
                                      <p:cBhvr>
                                        <p:cTn id="1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FF6565"/>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BE41A-5DD0-F5F3-DBA2-C715371D81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D10100-B5E6-8B36-50AC-A36F5712E2EB}"/>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a:t>
            </a:r>
            <a:r>
              <a:rPr lang="de-DE" sz="3200" dirty="0"/>
              <a:t>Fernwärmenetz</a:t>
            </a:r>
          </a:p>
        </p:txBody>
      </p:sp>
      <p:sp>
        <p:nvSpPr>
          <p:cNvPr id="3" name="Inhaltsplatzhalter 2">
            <a:extLst>
              <a:ext uri="{FF2B5EF4-FFF2-40B4-BE49-F238E27FC236}">
                <a16:creationId xmlns:a16="http://schemas.microsoft.com/office/drawing/2014/main" id="{CC4F326D-CDA4-204D-B29D-715304787F9D}"/>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Das Fernwärmenetz in Halle (Saale) erstreckt sich über eine Länge von 226 Kilometern (km). Das entspricht ungefähr der Entfernung zwischen Halle (Saale) und Berlin. Es versorgt etwa die Hälfte des Stadtgebiets – rund 80.000 Wohnungen – mit umweltfreundlicher Wärme, die überwiegend in den Energieparks Dieselstraße und Trotha mittels Kraft-Wärme-Kopplung (KWK) erzeugt wird. </a:t>
            </a:r>
            <a:endParaRPr lang="de-DE" dirty="0">
              <a:ln w="0"/>
              <a:solidFill>
                <a:srgbClr val="FF0000"/>
              </a:solidFill>
              <a:effectLst>
                <a:outerShdw blurRad="38100" dist="19050" dir="2700000" algn="tl" rotWithShape="0">
                  <a:schemeClr val="dk1">
                    <a:alpha val="40000"/>
                  </a:schemeClr>
                </a:outerShdw>
              </a:effectLst>
            </a:endParaRPr>
          </a:p>
        </p:txBody>
      </p:sp>
      <p:sp>
        <p:nvSpPr>
          <p:cNvPr id="5" name="Abgerundetes Rechteck 4">
            <a:extLst>
              <a:ext uri="{FF2B5EF4-FFF2-40B4-BE49-F238E27FC236}">
                <a16:creationId xmlns:a16="http://schemas.microsoft.com/office/drawing/2014/main" id="{503C670A-09AD-EFC6-8F6A-91E977D950C0}"/>
              </a:ext>
            </a:extLst>
          </p:cNvPr>
          <p:cNvSpPr/>
          <p:nvPr/>
        </p:nvSpPr>
        <p:spPr>
          <a:xfrm>
            <a:off x="7879360" y="4031226"/>
            <a:ext cx="3474440" cy="1959553"/>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174698"/>
                </a:solidFill>
              </a:rPr>
              <a:t>Schon gewusst, dass der Anschluss an das </a:t>
            </a:r>
            <a:r>
              <a:rPr lang="de-DE" b="1" dirty="0">
                <a:solidFill>
                  <a:srgbClr val="174698"/>
                </a:solidFill>
                <a:hlinkClick r:id="rId3">
                  <a:extLst>
                    <a:ext uri="{A12FA001-AC4F-418D-AE19-62706E023703}">
                      <ahyp:hlinkClr xmlns:ahyp="http://schemas.microsoft.com/office/drawing/2018/hyperlinkcolor" val="tx"/>
                    </a:ext>
                  </a:extLst>
                </a:hlinkClick>
              </a:rPr>
              <a:t>Fernwärmenetz</a:t>
            </a:r>
            <a:r>
              <a:rPr lang="de-DE" b="1" dirty="0">
                <a:solidFill>
                  <a:srgbClr val="174698"/>
                </a:solidFill>
              </a:rPr>
              <a:t> für signifikante CO</a:t>
            </a:r>
            <a:r>
              <a:rPr lang="de-DE" b="1" baseline="-25000" dirty="0">
                <a:solidFill>
                  <a:srgbClr val="174698"/>
                </a:solidFill>
              </a:rPr>
              <a:t>2</a:t>
            </a:r>
            <a:r>
              <a:rPr lang="de-DE" b="1" dirty="0">
                <a:solidFill>
                  <a:srgbClr val="174698"/>
                </a:solidFill>
              </a:rPr>
              <a:t>-Einsparungen im Wärmebereich sorgt?</a:t>
            </a:r>
          </a:p>
        </p:txBody>
      </p:sp>
      <p:pic>
        <p:nvPicPr>
          <p:cNvPr id="11" name="Grafik 10" descr="Ein Bild, das draußen, Himmel, Wolke, Gelände enthält.&#10;&#10;KI-generierte Inhalte können fehlerhaft sein.">
            <a:extLst>
              <a:ext uri="{FF2B5EF4-FFF2-40B4-BE49-F238E27FC236}">
                <a16:creationId xmlns:a16="http://schemas.microsoft.com/office/drawing/2014/main" id="{59A0272D-58BE-5C21-08BE-71C62F3D9681}"/>
              </a:ext>
            </a:extLst>
          </p:cNvPr>
          <p:cNvPicPr>
            <a:picLocks noChangeAspect="1"/>
          </p:cNvPicPr>
          <p:nvPr/>
        </p:nvPicPr>
        <p:blipFill>
          <a:blip r:embed="rId4" cstate="print">
            <a:extLst>
              <a:ext uri="{28A0092B-C50C-407E-A947-70E740481C1C}">
                <a14:useLocalDpi xmlns:a14="http://schemas.microsoft.com/office/drawing/2010/main" val="0"/>
              </a:ext>
            </a:extLst>
          </a:blip>
          <a:srcRect t="4669"/>
          <a:stretch/>
        </p:blipFill>
        <p:spPr>
          <a:xfrm>
            <a:off x="3323460" y="3002946"/>
            <a:ext cx="4206423" cy="3007497"/>
          </a:xfrm>
          <a:prstGeom prst="rect">
            <a:avLst/>
          </a:prstGeom>
        </p:spPr>
      </p:pic>
      <p:pic>
        <p:nvPicPr>
          <p:cNvPr id="13" name="Grafik 12" descr="Ein Bild, das Himmel, draußen, Bahn, Wolke enthält.&#10;&#10;KI-generierte Inhalte können fehlerhaft sein.">
            <a:extLst>
              <a:ext uri="{FF2B5EF4-FFF2-40B4-BE49-F238E27FC236}">
                <a16:creationId xmlns:a16="http://schemas.microsoft.com/office/drawing/2014/main" id="{07876EC0-AD6A-1259-E781-DD43EFCD3FEF}"/>
              </a:ext>
            </a:extLst>
          </p:cNvPr>
          <p:cNvPicPr>
            <a:picLocks noChangeAspect="1"/>
          </p:cNvPicPr>
          <p:nvPr/>
        </p:nvPicPr>
        <p:blipFill>
          <a:blip r:embed="rId5">
            <a:extLst>
              <a:ext uri="{28A0092B-C50C-407E-A947-70E740481C1C}">
                <a14:useLocalDpi xmlns:a14="http://schemas.microsoft.com/office/drawing/2010/main" val="0"/>
              </a:ext>
            </a:extLst>
          </a:blip>
          <a:srcRect l="37809" t="10648" b="2209"/>
          <a:stretch/>
        </p:blipFill>
        <p:spPr>
          <a:xfrm>
            <a:off x="927395" y="3002946"/>
            <a:ext cx="3219449" cy="3007497"/>
          </a:xfrm>
          <a:prstGeom prst="rect">
            <a:avLst/>
          </a:prstGeom>
        </p:spPr>
      </p:pic>
      <p:sp>
        <p:nvSpPr>
          <p:cNvPr id="14" name="Textfeld 13">
            <a:extLst>
              <a:ext uri="{FF2B5EF4-FFF2-40B4-BE49-F238E27FC236}">
                <a16:creationId xmlns:a16="http://schemas.microsoft.com/office/drawing/2014/main" id="{877B15D9-197D-2FFA-8046-93448E01F1DB}"/>
              </a:ext>
            </a:extLst>
          </p:cNvPr>
          <p:cNvSpPr txBox="1"/>
          <p:nvPr/>
        </p:nvSpPr>
        <p:spPr>
          <a:xfrm>
            <a:off x="6324725" y="5757549"/>
            <a:ext cx="1234249"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EVH GmbH</a:t>
            </a:r>
          </a:p>
        </p:txBody>
      </p:sp>
    </p:spTree>
    <p:extLst>
      <p:ext uri="{BB962C8B-B14F-4D97-AF65-F5344CB8AC3E}">
        <p14:creationId xmlns:p14="http://schemas.microsoft.com/office/powerpoint/2010/main" val="4286025441"/>
      </p:ext>
    </p:extLst>
  </p:cSld>
  <p:clrMapOvr>
    <a:masterClrMapping/>
  </p:clrMapOvr>
  <p:transition spd="slow"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2921-B693-610B-4362-F463A51B8F3C}"/>
              </a:ext>
            </a:extLst>
          </p:cNvPr>
          <p:cNvSpPr>
            <a:spLocks noGrp="1"/>
          </p:cNvSpPr>
          <p:nvPr>
            <p:ph type="title"/>
          </p:nvPr>
        </p:nvSpPr>
        <p:spPr/>
        <p:txBody>
          <a:bodyPr>
            <a:normAutofit/>
          </a:bodyPr>
          <a:lstStyle/>
          <a:p>
            <a:r>
              <a:rPr lang="de-DE" sz="3200" dirty="0">
                <a:effectLst>
                  <a:outerShdw blurRad="38100" dist="38100" dir="2700000" algn="tl">
                    <a:srgbClr val="000000">
                      <a:alpha val="43137"/>
                    </a:srgbClr>
                  </a:outerShdw>
                </a:effectLst>
              </a:rPr>
              <a:t>9. Was macht eine Power-</a:t>
            </a:r>
            <a:r>
              <a:rPr lang="de-DE" sz="3200" dirty="0" err="1">
                <a:effectLst>
                  <a:outerShdw blurRad="38100" dist="38100" dir="2700000" algn="tl">
                    <a:srgbClr val="000000">
                      <a:alpha val="43137"/>
                    </a:srgbClr>
                  </a:outerShdw>
                </a:effectLst>
              </a:rPr>
              <a:t>to</a:t>
            </a:r>
            <a:r>
              <a:rPr lang="de-DE" sz="3200" dirty="0">
                <a:effectLst>
                  <a:outerShdw blurRad="38100" dist="38100" dir="2700000" algn="tl">
                    <a:srgbClr val="000000">
                      <a:alpha val="43137"/>
                    </a:srgbClr>
                  </a:outerShdw>
                </a:effectLst>
              </a:rPr>
              <a:t>-Heat-Anlage?</a:t>
            </a:r>
          </a:p>
        </p:txBody>
      </p:sp>
      <p:sp>
        <p:nvSpPr>
          <p:cNvPr id="8" name="Abgerundetes Rechteck 8">
            <a:extLst>
              <a:ext uri="{FF2B5EF4-FFF2-40B4-BE49-F238E27FC236}">
                <a16:creationId xmlns:a16="http://schemas.microsoft.com/office/drawing/2014/main" id="{01C5D9C6-20F3-79DE-2383-F2CCE73C9B02}"/>
              </a:ext>
            </a:extLst>
          </p:cNvPr>
          <p:cNvSpPr/>
          <p:nvPr/>
        </p:nvSpPr>
        <p:spPr>
          <a:xfrm>
            <a:off x="1044272" y="214758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Sie wandelt Überschussstrom aus erneuerbaren Energiequellen in Wärme um.</a:t>
            </a:r>
          </a:p>
        </p:txBody>
      </p:sp>
      <p:sp>
        <p:nvSpPr>
          <p:cNvPr id="9" name="Abgerundetes Rechteck 9">
            <a:extLst>
              <a:ext uri="{FF2B5EF4-FFF2-40B4-BE49-F238E27FC236}">
                <a16:creationId xmlns:a16="http://schemas.microsoft.com/office/drawing/2014/main" id="{27F9934C-027D-F628-1B99-A74519D192C0}"/>
              </a:ext>
            </a:extLst>
          </p:cNvPr>
          <p:cNvSpPr/>
          <p:nvPr/>
        </p:nvSpPr>
        <p:spPr>
          <a:xfrm>
            <a:off x="1044272"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Sie erzeugt Strom und Wärme.</a:t>
            </a:r>
          </a:p>
        </p:txBody>
      </p:sp>
      <p:sp>
        <p:nvSpPr>
          <p:cNvPr id="10" name="Abgerundetes Rechteck 10">
            <a:extLst>
              <a:ext uri="{FF2B5EF4-FFF2-40B4-BE49-F238E27FC236}">
                <a16:creationId xmlns:a16="http://schemas.microsoft.com/office/drawing/2014/main" id="{98179336-3F6E-C225-A607-72DD83EAEA4D}"/>
              </a:ext>
            </a:extLst>
          </p:cNvPr>
          <p:cNvSpPr/>
          <p:nvPr/>
        </p:nvSpPr>
        <p:spPr>
          <a:xfrm>
            <a:off x="1044272" y="471740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Sie speichert große Strommengen für einen späteren Bedarf.</a:t>
            </a:r>
          </a:p>
        </p:txBody>
      </p:sp>
      <p:sp>
        <p:nvSpPr>
          <p:cNvPr id="11" name="Abgerundetes Rechteck 7">
            <a:hlinkClick r:id="" action="ppaction://hlinkshowjump?jump=nextslide"/>
            <a:extLst>
              <a:ext uri="{FF2B5EF4-FFF2-40B4-BE49-F238E27FC236}">
                <a16:creationId xmlns:a16="http://schemas.microsoft.com/office/drawing/2014/main" id="{83DBA339-4EEB-83BC-3073-9EB49096A069}"/>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41587254"/>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8"/>
                                        </p:tgtEl>
                                        <p:attrNameLst>
                                          <p:attrName>fillcolor</p:attrName>
                                        </p:attrNameLst>
                                      </p:cBhvr>
                                      <p:to>
                                        <a:srgbClr val="92D050"/>
                                      </p:to>
                                    </p:animClr>
                                    <p:set>
                                      <p:cBhvr>
                                        <p:cTn id="7" dur="10" fill="hold"/>
                                        <p:tgtEl>
                                          <p:spTgt spid="8"/>
                                        </p:tgtEl>
                                        <p:attrNameLst>
                                          <p:attrName>fill.type</p:attrName>
                                        </p:attrNameLst>
                                      </p:cBhvr>
                                      <p:to>
                                        <p:strVal val="solid"/>
                                      </p:to>
                                    </p:set>
                                    <p:set>
                                      <p:cBhvr>
                                        <p:cTn id="8" dur="10" fill="hold"/>
                                        <p:tgtEl>
                                          <p:spTgt spid="8"/>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9"/>
                                        </p:tgtEl>
                                        <p:attrNameLst>
                                          <p:attrName>fillcolor</p:attrName>
                                        </p:attrNameLst>
                                      </p:cBhvr>
                                      <p:to>
                                        <a:srgbClr val="FF6565"/>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0"/>
                                        </p:tgtEl>
                                        <p:attrNameLst>
                                          <p:attrName>fillcolor</p:attrName>
                                        </p:attrNameLst>
                                      </p:cBhvr>
                                      <p:to>
                                        <a:srgbClr val="FF6565"/>
                                      </p:to>
                                    </p:animClr>
                                    <p:set>
                                      <p:cBhvr>
                                        <p:cTn id="24" dur="2000" fill="hold"/>
                                        <p:tgtEl>
                                          <p:spTgt spid="10"/>
                                        </p:tgtEl>
                                        <p:attrNameLst>
                                          <p:attrName>fill.type</p:attrName>
                                        </p:attrNameLst>
                                      </p:cBhvr>
                                      <p:to>
                                        <p:strVal val="solid"/>
                                      </p:to>
                                    </p:set>
                                    <p:set>
                                      <p:cBhvr>
                                        <p:cTn id="2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43BA9-0268-EBF9-D11D-6FA1418298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F9B058-9552-2B47-B2B7-5AE9C0E05038}"/>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a:t>
            </a:r>
            <a:r>
              <a:rPr lang="de-DE" sz="3200" dirty="0"/>
              <a:t>Power-</a:t>
            </a:r>
            <a:r>
              <a:rPr lang="de-DE" sz="3200" dirty="0" err="1"/>
              <a:t>to</a:t>
            </a:r>
            <a:r>
              <a:rPr lang="de-DE" sz="3200" dirty="0"/>
              <a:t>-Heat-Anlage</a:t>
            </a:r>
          </a:p>
        </p:txBody>
      </p:sp>
      <p:sp>
        <p:nvSpPr>
          <p:cNvPr id="3" name="Inhaltsplatzhalter 2">
            <a:extLst>
              <a:ext uri="{FF2B5EF4-FFF2-40B4-BE49-F238E27FC236}">
                <a16:creationId xmlns:a16="http://schemas.microsoft.com/office/drawing/2014/main" id="{40706E88-B079-0047-8426-735719B4F842}"/>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Eine Power-</a:t>
            </a:r>
            <a:r>
              <a:rPr lang="de-DE" dirty="0" err="1">
                <a:ln w="0"/>
                <a:effectLst>
                  <a:outerShdw blurRad="38100" dist="19050" dir="2700000" algn="tl" rotWithShape="0">
                    <a:schemeClr val="dk1">
                      <a:alpha val="40000"/>
                    </a:schemeClr>
                  </a:outerShdw>
                </a:effectLst>
              </a:rPr>
              <a:t>to</a:t>
            </a:r>
            <a:r>
              <a:rPr lang="de-DE" dirty="0">
                <a:ln w="0"/>
                <a:effectLst>
                  <a:outerShdw blurRad="38100" dist="19050" dir="2700000" algn="tl" rotWithShape="0">
                    <a:schemeClr val="dk1">
                      <a:alpha val="40000"/>
                    </a:schemeClr>
                  </a:outerShdw>
                </a:effectLst>
              </a:rPr>
              <a:t>-Heat-Anlage wandelt elektrische Energie in Wärme um. Sie wird vor allem eingesetzt, um überschüssigen Strom aus erneuerbaren Energien (zum Beispiel Wind- oder Solarstrom) sinnvoll zu nutzen. Die Anlage besteht meist aus elektrischen Heizstäben oder Elektrodenkesseln, die Strom direkt in Wärme umwandeln. Diese Wärme wird in Heizsysteme eingespeist oder in Wärmespeichern zwischengelagert. Sie kann für Fernwärme, Warmwasser oder industrielle Prozesse genutzt werden. </a:t>
            </a:r>
          </a:p>
        </p:txBody>
      </p:sp>
      <p:pic>
        <p:nvPicPr>
          <p:cNvPr id="7" name="Grafik 6" descr="Ein Bild, das Screenshot, Design enthält.&#10;&#10;KI-generierte Inhalte können fehlerhaft sein.">
            <a:extLst>
              <a:ext uri="{FF2B5EF4-FFF2-40B4-BE49-F238E27FC236}">
                <a16:creationId xmlns:a16="http://schemas.microsoft.com/office/drawing/2014/main" id="{2423928C-2B79-D863-5D92-9E6DD28EF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83" y="3322891"/>
            <a:ext cx="4742911" cy="2667888"/>
          </a:xfrm>
          <a:prstGeom prst="rect">
            <a:avLst/>
          </a:prstGeom>
        </p:spPr>
      </p:pic>
      <p:sp>
        <p:nvSpPr>
          <p:cNvPr id="9" name="Abgerundetes Rechteck 4">
            <a:extLst>
              <a:ext uri="{FF2B5EF4-FFF2-40B4-BE49-F238E27FC236}">
                <a16:creationId xmlns:a16="http://schemas.microsoft.com/office/drawing/2014/main" id="{626BC818-DB5C-77B9-7E18-8D6A36AE4FA7}"/>
              </a:ext>
            </a:extLst>
          </p:cNvPr>
          <p:cNvSpPr/>
          <p:nvPr/>
        </p:nvSpPr>
        <p:spPr>
          <a:xfrm>
            <a:off x="7879360" y="4031226"/>
            <a:ext cx="3474440" cy="1959553"/>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174698"/>
                </a:solidFill>
              </a:rPr>
              <a:t>Schon gewusst, dass im Block C des Energieparks Dieselstraße eine </a:t>
            </a:r>
            <a:r>
              <a:rPr lang="de-DE" b="1" dirty="0">
                <a:solidFill>
                  <a:srgbClr val="174698"/>
                </a:solidFill>
                <a:hlinkClick r:id="rId4">
                  <a:extLst>
                    <a:ext uri="{A12FA001-AC4F-418D-AE19-62706E023703}">
                      <ahyp:hlinkClr xmlns:ahyp="http://schemas.microsoft.com/office/drawing/2018/hyperlinkcolor" val="tx"/>
                    </a:ext>
                  </a:extLst>
                </a:hlinkClick>
              </a:rPr>
              <a:t>Power-</a:t>
            </a:r>
            <a:r>
              <a:rPr lang="de-DE" b="1" dirty="0" err="1">
                <a:solidFill>
                  <a:srgbClr val="174698"/>
                </a:solidFill>
                <a:hlinkClick r:id="rId4">
                  <a:extLst>
                    <a:ext uri="{A12FA001-AC4F-418D-AE19-62706E023703}">
                      <ahyp:hlinkClr xmlns:ahyp="http://schemas.microsoft.com/office/drawing/2018/hyperlinkcolor" val="tx"/>
                    </a:ext>
                  </a:extLst>
                </a:hlinkClick>
              </a:rPr>
              <a:t>to</a:t>
            </a:r>
            <a:r>
              <a:rPr lang="de-DE" b="1" dirty="0">
                <a:solidFill>
                  <a:srgbClr val="174698"/>
                </a:solidFill>
                <a:hlinkClick r:id="rId4">
                  <a:extLst>
                    <a:ext uri="{A12FA001-AC4F-418D-AE19-62706E023703}">
                      <ahyp:hlinkClr xmlns:ahyp="http://schemas.microsoft.com/office/drawing/2018/hyperlinkcolor" val="tx"/>
                    </a:ext>
                  </a:extLst>
                </a:hlinkClick>
              </a:rPr>
              <a:t>-Heat-Anlage</a:t>
            </a:r>
            <a:r>
              <a:rPr lang="de-DE" b="1" dirty="0">
                <a:solidFill>
                  <a:srgbClr val="174698"/>
                </a:solidFill>
              </a:rPr>
              <a:t> installiert wurde?</a:t>
            </a:r>
          </a:p>
        </p:txBody>
      </p:sp>
      <p:sp>
        <p:nvSpPr>
          <p:cNvPr id="10" name="Textfeld 9">
            <a:extLst>
              <a:ext uri="{FF2B5EF4-FFF2-40B4-BE49-F238E27FC236}">
                <a16:creationId xmlns:a16="http://schemas.microsoft.com/office/drawing/2014/main" id="{D06C2E24-37D6-1027-2F88-904EAAED2B7E}"/>
              </a:ext>
            </a:extLst>
          </p:cNvPr>
          <p:cNvSpPr txBox="1"/>
          <p:nvPr/>
        </p:nvSpPr>
        <p:spPr>
          <a:xfrm>
            <a:off x="2461296" y="3515230"/>
            <a:ext cx="3210498" cy="584775"/>
          </a:xfrm>
          <a:prstGeom prst="rect">
            <a:avLst/>
          </a:prstGeom>
          <a:noFill/>
        </p:spPr>
        <p:txBody>
          <a:bodyPr wrap="square" rtlCol="0">
            <a:spAutoFit/>
          </a:bodyPr>
          <a:lstStyle/>
          <a:p>
            <a:r>
              <a:rPr lang="de-DE" sz="1600" dirty="0">
                <a:solidFill>
                  <a:schemeClr val="bg1"/>
                </a:solidFill>
                <a:hlinkClick r:id="rId5">
                  <a:extLst>
                    <a:ext uri="{A12FA001-AC4F-418D-AE19-62706E023703}">
                      <ahyp:hlinkClr xmlns:ahyp="http://schemas.microsoft.com/office/drawing/2018/hyperlinkcolor" val="tx"/>
                    </a:ext>
                  </a:extLst>
                </a:hlinkClick>
              </a:rPr>
              <a:t>So funktioniert die Power-</a:t>
            </a:r>
            <a:r>
              <a:rPr lang="de-DE" sz="1600" dirty="0" err="1">
                <a:solidFill>
                  <a:schemeClr val="bg1"/>
                </a:solidFill>
                <a:hlinkClick r:id="rId5">
                  <a:extLst>
                    <a:ext uri="{A12FA001-AC4F-418D-AE19-62706E023703}">
                      <ahyp:hlinkClr xmlns:ahyp="http://schemas.microsoft.com/office/drawing/2018/hyperlinkcolor" val="tx"/>
                    </a:ext>
                  </a:extLst>
                </a:hlinkClick>
              </a:rPr>
              <a:t>to</a:t>
            </a:r>
            <a:r>
              <a:rPr lang="de-DE" sz="1600" dirty="0">
                <a:solidFill>
                  <a:schemeClr val="bg1"/>
                </a:solidFill>
                <a:hlinkClick r:id="rId5">
                  <a:extLst>
                    <a:ext uri="{A12FA001-AC4F-418D-AE19-62706E023703}">
                      <ahyp:hlinkClr xmlns:ahyp="http://schemas.microsoft.com/office/drawing/2018/hyperlinkcolor" val="tx"/>
                    </a:ext>
                  </a:extLst>
                </a:hlinkClick>
              </a:rPr>
              <a:t>-Heat-Anlage im Energiepark Dieselstraße</a:t>
            </a:r>
            <a:endParaRPr lang="de-DE" sz="16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49713196"/>
      </p:ext>
    </p:extLst>
  </p:cSld>
  <p:clrMapOvr>
    <a:masterClrMapping/>
  </p:clrMapOvr>
  <p:transition spd="slow"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3DFF5-FA3E-4A3B-F790-A0C48DEE42AE}"/>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F22FEE59-E4F2-93E7-7286-B488BFA3841D}"/>
              </a:ext>
            </a:extLst>
          </p:cNvPr>
          <p:cNvSpPr>
            <a:spLocks noGrp="1"/>
          </p:cNvSpPr>
          <p:nvPr>
            <p:ph type="title"/>
          </p:nvPr>
        </p:nvSpPr>
        <p:spPr>
          <a:xfrm>
            <a:off x="838200" y="757236"/>
            <a:ext cx="9056751" cy="681037"/>
          </a:xfrm>
        </p:spPr>
        <p:txBody>
          <a:bodyPr>
            <a:normAutofit/>
          </a:bodyPr>
          <a:lstStyle/>
          <a:p>
            <a:r>
              <a:rPr lang="de-DE" sz="3200" dirty="0">
                <a:ln w="0"/>
                <a:effectLst>
                  <a:outerShdw blurRad="38100" dist="19050" dir="2700000" algn="tl" rotWithShape="0">
                    <a:schemeClr val="dk1">
                      <a:alpha val="40000"/>
                    </a:schemeClr>
                  </a:outerShdw>
                </a:effectLst>
              </a:rPr>
              <a:t>1. Was ist die Energie-Initiative Halle (Saale)?</a:t>
            </a:r>
            <a:endParaRPr lang="de-DE" sz="3200" dirty="0"/>
          </a:p>
        </p:txBody>
      </p:sp>
      <p:sp>
        <p:nvSpPr>
          <p:cNvPr id="14" name="Abgerundetes Rechteck 8">
            <a:extLst>
              <a:ext uri="{FF2B5EF4-FFF2-40B4-BE49-F238E27FC236}">
                <a16:creationId xmlns:a16="http://schemas.microsoft.com/office/drawing/2014/main" id="{6B943E0A-0A36-BBE3-BFC2-0CC8E70AF3B1}"/>
              </a:ext>
            </a:extLst>
          </p:cNvPr>
          <p:cNvSpPr/>
          <p:nvPr/>
        </p:nvSpPr>
        <p:spPr>
          <a:xfrm>
            <a:off x="1048443" y="3429000"/>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Ein lokales Bündnis mit dem Ziel die Energiewende in der Stadt Halle (Saale) umzusetzen.</a:t>
            </a:r>
          </a:p>
        </p:txBody>
      </p:sp>
      <p:sp>
        <p:nvSpPr>
          <p:cNvPr id="15" name="Abgerundetes Rechteck 9">
            <a:extLst>
              <a:ext uri="{FF2B5EF4-FFF2-40B4-BE49-F238E27FC236}">
                <a16:creationId xmlns:a16="http://schemas.microsoft.com/office/drawing/2014/main" id="{637142C6-24B6-7B32-9952-E4DA8041A72D}"/>
              </a:ext>
            </a:extLst>
          </p:cNvPr>
          <p:cNvSpPr/>
          <p:nvPr/>
        </p:nvSpPr>
        <p:spPr>
          <a:xfrm>
            <a:off x="1048444"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Eine Gruppe von Menschen, die Klimastreiks organisieren.</a:t>
            </a:r>
          </a:p>
        </p:txBody>
      </p:sp>
      <p:sp>
        <p:nvSpPr>
          <p:cNvPr id="16" name="Abgerundetes Rechteck 10">
            <a:extLst>
              <a:ext uri="{FF2B5EF4-FFF2-40B4-BE49-F238E27FC236}">
                <a16:creationId xmlns:a16="http://schemas.microsoft.com/office/drawing/2014/main" id="{9E90F368-FDF1-FBE6-2B93-18AF0287A826}"/>
              </a:ext>
            </a:extLst>
          </p:cNvPr>
          <p:cNvSpPr/>
          <p:nvPr/>
        </p:nvSpPr>
        <p:spPr>
          <a:xfrm>
            <a:off x="1048443" y="471042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Ein gemeinnütziger Verein mit dem Ziel mehr Bäume in Halle (Saale) zu pflanzen.</a:t>
            </a:r>
          </a:p>
        </p:txBody>
      </p:sp>
      <p:sp>
        <p:nvSpPr>
          <p:cNvPr id="17" name="Abgerundetes Rechteck 7">
            <a:hlinkClick r:id="" action="ppaction://hlinkshowjump?jump=nextslide"/>
            <a:extLst>
              <a:ext uri="{FF2B5EF4-FFF2-40B4-BE49-F238E27FC236}">
                <a16:creationId xmlns:a16="http://schemas.microsoft.com/office/drawing/2014/main" id="{AFC174C9-166D-8840-6F8D-07D3D66219C2}"/>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25980085"/>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14"/>
                                        </p:tgtEl>
                                        <p:attrNameLst>
                                          <p:attrName>fillcolor</p:attrName>
                                        </p:attrNameLst>
                                      </p:cBhvr>
                                      <p:to>
                                        <a:srgbClr val="92D050"/>
                                      </p:to>
                                    </p:animClr>
                                    <p:set>
                                      <p:cBhvr>
                                        <p:cTn id="7" dur="10" fill="hold"/>
                                        <p:tgtEl>
                                          <p:spTgt spid="14"/>
                                        </p:tgtEl>
                                        <p:attrNameLst>
                                          <p:attrName>fill.type</p:attrName>
                                        </p:attrNameLst>
                                      </p:cBhvr>
                                      <p:to>
                                        <p:strVal val="solid"/>
                                      </p:to>
                                    </p:set>
                                    <p:set>
                                      <p:cBhvr>
                                        <p:cTn id="8" dur="10" fill="hold"/>
                                        <p:tgtEl>
                                          <p:spTgt spid="14"/>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5"/>
                                        </p:tgtEl>
                                        <p:attrNameLst>
                                          <p:attrName>fillcolor</p:attrName>
                                        </p:attrNameLst>
                                      </p:cBhvr>
                                      <p:to>
                                        <a:srgbClr val="FF6565"/>
                                      </p:to>
                                    </p:animClr>
                                    <p:set>
                                      <p:cBhvr>
                                        <p:cTn id="17" dur="2000" fill="hold"/>
                                        <p:tgtEl>
                                          <p:spTgt spid="15"/>
                                        </p:tgtEl>
                                        <p:attrNameLst>
                                          <p:attrName>fill.type</p:attrName>
                                        </p:attrNameLst>
                                      </p:cBhvr>
                                      <p:to>
                                        <p:strVal val="solid"/>
                                      </p:to>
                                    </p:set>
                                    <p:set>
                                      <p:cBhvr>
                                        <p:cTn id="1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FF6565"/>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a:hlinkClick r:id="" action="ppaction://hlinkshowjump?jump=firstslide"/>
          </p:cNvPr>
          <p:cNvSpPr/>
          <p:nvPr/>
        </p:nvSpPr>
        <p:spPr>
          <a:xfrm>
            <a:off x="3638026" y="2871132"/>
            <a:ext cx="4915948" cy="1115736"/>
          </a:xfrm>
          <a:prstGeom prst="roundRect">
            <a:avLst/>
          </a:prstGeom>
          <a:solidFill>
            <a:srgbClr val="F391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ln w="0"/>
                <a:solidFill>
                  <a:schemeClr val="bg1"/>
                </a:solidFill>
                <a:effectLst>
                  <a:outerShdw blurRad="38100" dist="19050" dir="2700000" algn="tl" rotWithShape="0">
                    <a:schemeClr val="dk1">
                      <a:alpha val="40000"/>
                    </a:schemeClr>
                  </a:outerShdw>
                </a:effectLst>
              </a:rPr>
              <a:t>Neustart</a:t>
            </a:r>
          </a:p>
        </p:txBody>
      </p:sp>
    </p:spTree>
    <p:extLst>
      <p:ext uri="{BB962C8B-B14F-4D97-AF65-F5344CB8AC3E}">
        <p14:creationId xmlns:p14="http://schemas.microsoft.com/office/powerpoint/2010/main" val="2118290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A7781A9-3E36-F90D-8973-3E4EE14C4C38}"/>
              </a:ext>
            </a:extLst>
          </p:cNvPr>
          <p:cNvSpPr>
            <a:spLocks noGrp="1"/>
          </p:cNvSpPr>
          <p:nvPr>
            <p:ph type="sldNum" sz="quarter" idx="12"/>
          </p:nvPr>
        </p:nvSpPr>
        <p:spPr/>
        <p:txBody>
          <a:bodyPr/>
          <a:lstStyle/>
          <a:p>
            <a:fld id="{112054BE-990F-4249-94E5-BD2D32028CF5}" type="slidenum">
              <a:rPr lang="de-DE" smtClean="0"/>
              <a:t>21</a:t>
            </a:fld>
            <a:endParaRPr lang="de-DE"/>
          </a:p>
        </p:txBody>
      </p:sp>
      <p:sp>
        <p:nvSpPr>
          <p:cNvPr id="3" name="Rechteck 2">
            <a:extLst>
              <a:ext uri="{FF2B5EF4-FFF2-40B4-BE49-F238E27FC236}">
                <a16:creationId xmlns:a16="http://schemas.microsoft.com/office/drawing/2014/main" id="{3A33E72C-F274-8890-9606-EF2303316832}"/>
              </a:ext>
            </a:extLst>
          </p:cNvPr>
          <p:cNvSpPr/>
          <p:nvPr/>
        </p:nvSpPr>
        <p:spPr>
          <a:xfrm>
            <a:off x="632298" y="719847"/>
            <a:ext cx="7978302" cy="2709153"/>
          </a:xfrm>
          <a:prstGeom prst="rect">
            <a:avLst/>
          </a:prstGeom>
          <a:solidFill>
            <a:srgbClr val="1746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bg1"/>
              </a:solidFill>
            </a:endParaRPr>
          </a:p>
        </p:txBody>
      </p:sp>
      <p:sp>
        <p:nvSpPr>
          <p:cNvPr id="4" name="Textfeld 3">
            <a:extLst>
              <a:ext uri="{FF2B5EF4-FFF2-40B4-BE49-F238E27FC236}">
                <a16:creationId xmlns:a16="http://schemas.microsoft.com/office/drawing/2014/main" id="{4B395C0A-9D3D-86D8-B824-06DEE9B8A8C5}"/>
              </a:ext>
            </a:extLst>
          </p:cNvPr>
          <p:cNvSpPr txBox="1"/>
          <p:nvPr/>
        </p:nvSpPr>
        <p:spPr>
          <a:xfrm>
            <a:off x="1693801" y="1899613"/>
            <a:ext cx="8804398" cy="1200329"/>
          </a:xfrm>
          <a:prstGeom prst="rect">
            <a:avLst/>
          </a:prstGeom>
          <a:noFill/>
        </p:spPr>
        <p:txBody>
          <a:bodyPr wrap="none" rtlCol="0">
            <a:spAutoFit/>
          </a:bodyPr>
          <a:lstStyle/>
          <a:p>
            <a:r>
              <a:rPr lang="de-DE" sz="3600" dirty="0">
                <a:solidFill>
                  <a:schemeClr val="bg1"/>
                </a:solidFill>
                <a:hlinkClick r:id="rId2">
                  <a:extLst>
                    <a:ext uri="{A12FA001-AC4F-418D-AE19-62706E023703}">
                      <ahyp:hlinkClr xmlns:ahyp="http://schemas.microsoft.com/office/drawing/2018/hyperlinkcolor" val="tx"/>
                    </a:ext>
                  </a:extLst>
                </a:hlinkClick>
              </a:rPr>
              <a:t>Stadtwerke Halle - Halle guten Dinge sind hier.</a:t>
            </a:r>
            <a:endParaRPr lang="de-DE" sz="3600" dirty="0">
              <a:solidFill>
                <a:schemeClr val="bg1"/>
              </a:solidFill>
            </a:endParaRPr>
          </a:p>
          <a:p>
            <a:endParaRPr lang="de-DE" sz="3600" dirty="0"/>
          </a:p>
        </p:txBody>
      </p:sp>
      <p:sp>
        <p:nvSpPr>
          <p:cNvPr id="5" name="Textfeld 4">
            <a:extLst>
              <a:ext uri="{FF2B5EF4-FFF2-40B4-BE49-F238E27FC236}">
                <a16:creationId xmlns:a16="http://schemas.microsoft.com/office/drawing/2014/main" id="{6B1F7ADA-0B74-1E42-F27F-04A50C5A9794}"/>
              </a:ext>
            </a:extLst>
          </p:cNvPr>
          <p:cNvSpPr txBox="1"/>
          <p:nvPr/>
        </p:nvSpPr>
        <p:spPr>
          <a:xfrm>
            <a:off x="7972601" y="3695382"/>
            <a:ext cx="3660169" cy="954107"/>
          </a:xfrm>
          <a:prstGeom prst="rect">
            <a:avLst/>
          </a:prstGeom>
          <a:noFill/>
        </p:spPr>
        <p:txBody>
          <a:bodyPr wrap="none" rtlCol="0">
            <a:spAutoFit/>
          </a:bodyPr>
          <a:lstStyle/>
          <a:p>
            <a:r>
              <a:rPr lang="de-DE" sz="2800" dirty="0">
                <a:solidFill>
                  <a:schemeClr val="bg1"/>
                </a:solidFill>
              </a:rPr>
              <a:t>Stadtwerke Halle GmbH</a:t>
            </a:r>
          </a:p>
          <a:p>
            <a:r>
              <a:rPr lang="de-DE" sz="2800" dirty="0">
                <a:solidFill>
                  <a:schemeClr val="bg1"/>
                </a:solidFill>
              </a:rPr>
              <a:t>EVH GmbH</a:t>
            </a:r>
          </a:p>
        </p:txBody>
      </p:sp>
    </p:spTree>
    <p:extLst>
      <p:ext uri="{BB962C8B-B14F-4D97-AF65-F5344CB8AC3E}">
        <p14:creationId xmlns:p14="http://schemas.microsoft.com/office/powerpoint/2010/main" val="1943695927"/>
      </p:ext>
    </p:extLst>
  </p:cSld>
  <p:clrMapOvr>
    <a:masterClrMapping/>
  </p:clrMapOvr>
  <p:transition spd="slow"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CE12-8ED2-EE0D-B8E5-00F7012C2D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493FD0-2212-82FB-D759-D0D0BFF241E8}"/>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Die Energie-Initiative Halle (Saale)</a:t>
            </a:r>
            <a:endParaRPr lang="de-DE" sz="3200" dirty="0"/>
          </a:p>
        </p:txBody>
      </p:sp>
      <p:sp>
        <p:nvSpPr>
          <p:cNvPr id="3" name="Inhaltsplatzhalter 2">
            <a:extLst>
              <a:ext uri="{FF2B5EF4-FFF2-40B4-BE49-F238E27FC236}">
                <a16:creationId xmlns:a16="http://schemas.microsoft.com/office/drawing/2014/main" id="{CB732904-C04A-8B66-DDD7-322BB037B30F}"/>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Die Energie-Initiative Halle (Saale) ist ein lokales Bündnis aus über 30 Partnern – darunter die Stadtwerke Halle, Industrieunternehmen, Forschungseinrichtungen, Wohnungswirtschaft, Krankenhäuser und öffentliche Einrichtungen –, das sich seit 2016 für eine nachhaltige, sichere und bezahlbare Energieversorgung in Halle (Saale) einsetzt.</a:t>
            </a:r>
          </a:p>
          <a:p>
            <a:endParaRPr lang="de-DE" sz="1200" dirty="0">
              <a:ln w="0"/>
              <a:effectLst>
                <a:outerShdw blurRad="38100" dist="19050" dir="2700000" algn="tl" rotWithShape="0">
                  <a:schemeClr val="dk1">
                    <a:alpha val="40000"/>
                  </a:schemeClr>
                </a:outerShdw>
              </a:effectLst>
            </a:endParaRPr>
          </a:p>
          <a:p>
            <a:r>
              <a:rPr lang="de-DE" dirty="0">
                <a:ln w="0"/>
                <a:effectLst>
                  <a:outerShdw blurRad="38100" dist="19050" dir="2700000" algn="tl" rotWithShape="0">
                    <a:schemeClr val="dk1">
                      <a:alpha val="40000"/>
                    </a:schemeClr>
                  </a:outerShdw>
                </a:effectLst>
              </a:rPr>
              <a:t>Weitere Informationen sind unter </a:t>
            </a:r>
            <a:r>
              <a:rPr lang="de-DE" dirty="0">
                <a:ln w="0"/>
                <a:effectLst>
                  <a:outerShdw blurRad="38100" dist="19050" dir="2700000" algn="tl" rotWithShape="0">
                    <a:schemeClr val="dk1">
                      <a:alpha val="40000"/>
                    </a:schemeClr>
                  </a:outerShdw>
                </a:effectLst>
                <a:hlinkClick r:id="rId3">
                  <a:extLst>
                    <a:ext uri="{A12FA001-AC4F-418D-AE19-62706E023703}">
                      <ahyp:hlinkClr xmlns:ahyp="http://schemas.microsoft.com/office/drawing/2018/hyperlinkcolor" val="tx"/>
                    </a:ext>
                  </a:extLst>
                </a:hlinkClick>
              </a:rPr>
              <a:t>energieinitiative-halle.de</a:t>
            </a:r>
            <a:r>
              <a:rPr lang="de-DE" dirty="0">
                <a:ln w="0"/>
                <a:effectLst>
                  <a:outerShdw blurRad="38100" dist="19050" dir="2700000" algn="tl" rotWithShape="0">
                    <a:schemeClr val="dk1">
                      <a:alpha val="40000"/>
                    </a:schemeClr>
                  </a:outerShdw>
                </a:effectLst>
              </a:rPr>
              <a:t> zu finden.</a:t>
            </a:r>
          </a:p>
        </p:txBody>
      </p:sp>
      <p:sp>
        <p:nvSpPr>
          <p:cNvPr id="5" name="Abgerundetes Rechteck 4">
            <a:extLst>
              <a:ext uri="{FF2B5EF4-FFF2-40B4-BE49-F238E27FC236}">
                <a16:creationId xmlns:a16="http://schemas.microsoft.com/office/drawing/2014/main" id="{61AE9422-C563-A39E-0CBA-9006CEB22181}"/>
              </a:ext>
            </a:extLst>
          </p:cNvPr>
          <p:cNvSpPr/>
          <p:nvPr/>
        </p:nvSpPr>
        <p:spPr>
          <a:xfrm>
            <a:off x="7879360" y="4031226"/>
            <a:ext cx="3474440" cy="1959553"/>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174698"/>
                </a:solidFill>
              </a:rPr>
              <a:t>Schon gewusst, dass auf der Webseite </a:t>
            </a:r>
            <a:r>
              <a:rPr lang="de-DE" b="1" dirty="0">
                <a:solidFill>
                  <a:srgbClr val="174698"/>
                </a:solidFill>
                <a:hlinkClick r:id="rId4">
                  <a:extLst>
                    <a:ext uri="{A12FA001-AC4F-418D-AE19-62706E023703}">
                      <ahyp:hlinkClr xmlns:ahyp="http://schemas.microsoft.com/office/drawing/2018/hyperlinkcolor" val="tx"/>
                    </a:ext>
                  </a:extLst>
                </a:hlinkClick>
              </a:rPr>
              <a:t>klimaschutz-halle.de</a:t>
            </a:r>
            <a:r>
              <a:rPr lang="de-DE" b="1" dirty="0">
                <a:solidFill>
                  <a:srgbClr val="174698"/>
                </a:solidFill>
              </a:rPr>
              <a:t> viele Projekte der Energie-Initiative Partner veröffentlicht sind?</a:t>
            </a:r>
          </a:p>
        </p:txBody>
      </p:sp>
      <p:pic>
        <p:nvPicPr>
          <p:cNvPr id="7" name="Grafik 6" descr="Ein Bild, das Kleidung, Anzug, Mann, Person enthält.&#10;&#10;KI-generierte Inhalte können fehlerhaft sein.">
            <a:extLst>
              <a:ext uri="{FF2B5EF4-FFF2-40B4-BE49-F238E27FC236}">
                <a16:creationId xmlns:a16="http://schemas.microsoft.com/office/drawing/2014/main" id="{1F6A4B92-9AE5-9A91-9B64-F1F2E54ACB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530" y="3846733"/>
            <a:ext cx="4773537" cy="2144046"/>
          </a:xfrm>
          <a:prstGeom prst="rect">
            <a:avLst/>
          </a:prstGeom>
        </p:spPr>
      </p:pic>
      <p:sp>
        <p:nvSpPr>
          <p:cNvPr id="8" name="Textfeld 7">
            <a:extLst>
              <a:ext uri="{FF2B5EF4-FFF2-40B4-BE49-F238E27FC236}">
                <a16:creationId xmlns:a16="http://schemas.microsoft.com/office/drawing/2014/main" id="{69243719-3D60-A3DA-475C-840361A26D12}"/>
              </a:ext>
            </a:extLst>
          </p:cNvPr>
          <p:cNvSpPr txBox="1"/>
          <p:nvPr/>
        </p:nvSpPr>
        <p:spPr>
          <a:xfrm>
            <a:off x="4498146" y="5742061"/>
            <a:ext cx="1234249"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EVH GmbH</a:t>
            </a:r>
          </a:p>
        </p:txBody>
      </p:sp>
    </p:spTree>
    <p:extLst>
      <p:ext uri="{BB962C8B-B14F-4D97-AF65-F5344CB8AC3E}">
        <p14:creationId xmlns:p14="http://schemas.microsoft.com/office/powerpoint/2010/main" val="3767646337"/>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1E946-A0EB-6706-68A8-81E25F775687}"/>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7E615FFF-2505-BDC3-C6F4-96174780C37D}"/>
              </a:ext>
            </a:extLst>
          </p:cNvPr>
          <p:cNvSpPr>
            <a:spLocks noGrp="1"/>
          </p:cNvSpPr>
          <p:nvPr>
            <p:ph type="title"/>
          </p:nvPr>
        </p:nvSpPr>
        <p:spPr>
          <a:xfrm>
            <a:off x="838200" y="757236"/>
            <a:ext cx="10515600" cy="681037"/>
          </a:xfrm>
        </p:spPr>
        <p:txBody>
          <a:bodyPr>
            <a:normAutofit fontScale="90000"/>
          </a:bodyPr>
          <a:lstStyle/>
          <a:p>
            <a:r>
              <a:rPr lang="de-DE" dirty="0">
                <a:ln w="0"/>
                <a:effectLst>
                  <a:outerShdw blurRad="38100" dist="19050" dir="2700000" algn="tl" rotWithShape="0">
                    <a:schemeClr val="dk1">
                      <a:alpha val="40000"/>
                    </a:schemeClr>
                  </a:outerShdw>
                </a:effectLst>
              </a:rPr>
              <a:t>2. Was bedeutet die Mobilitätswende für Halle (Saale)? </a:t>
            </a:r>
          </a:p>
        </p:txBody>
      </p:sp>
      <p:sp>
        <p:nvSpPr>
          <p:cNvPr id="3" name="Inhaltsplatzhalter 2">
            <a:extLst>
              <a:ext uri="{FF2B5EF4-FFF2-40B4-BE49-F238E27FC236}">
                <a16:creationId xmlns:a16="http://schemas.microsoft.com/office/drawing/2014/main" id="{CAA23026-F35A-E02F-3116-7ABD360BC2F8}"/>
              </a:ext>
            </a:extLst>
          </p:cNvPr>
          <p:cNvSpPr>
            <a:spLocks noGrp="1"/>
          </p:cNvSpPr>
          <p:nvPr>
            <p:ph idx="1"/>
          </p:nvPr>
        </p:nvSpPr>
        <p:spPr>
          <a:xfrm>
            <a:off x="838200" y="1438273"/>
            <a:ext cx="10515600" cy="4738689"/>
          </a:xfrm>
        </p:spPr>
        <p:txBody>
          <a:bodyPr/>
          <a:lstStyle/>
          <a:p>
            <a:r>
              <a:rPr lang="de-DE" dirty="0"/>
              <a:t> </a:t>
            </a:r>
          </a:p>
        </p:txBody>
      </p:sp>
      <p:sp>
        <p:nvSpPr>
          <p:cNvPr id="9" name="Abgerundetes Rechteck 8">
            <a:extLst>
              <a:ext uri="{FF2B5EF4-FFF2-40B4-BE49-F238E27FC236}">
                <a16:creationId xmlns:a16="http://schemas.microsoft.com/office/drawing/2014/main" id="{A7C05045-9F99-68DD-0132-E12C57DC0F2B}"/>
              </a:ext>
            </a:extLst>
          </p:cNvPr>
          <p:cNvSpPr/>
          <p:nvPr/>
        </p:nvSpPr>
        <p:spPr>
          <a:xfrm>
            <a:off x="1048444" y="471741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Parkplatzflächen zu Blühwiesen machen, mehr Busse im ÖPNV einsetzen, Läden außerhalb der Stadt platzieren.</a:t>
            </a:r>
          </a:p>
        </p:txBody>
      </p:sp>
      <p:sp>
        <p:nvSpPr>
          <p:cNvPr id="10" name="Abgerundetes Rechteck 9">
            <a:extLst>
              <a:ext uri="{FF2B5EF4-FFF2-40B4-BE49-F238E27FC236}">
                <a16:creationId xmlns:a16="http://schemas.microsoft.com/office/drawing/2014/main" id="{CA7FE626-0F8C-A2FB-BC8A-2A96569266E4}"/>
              </a:ext>
            </a:extLst>
          </p:cNvPr>
          <p:cNvSpPr/>
          <p:nvPr/>
        </p:nvSpPr>
        <p:spPr>
          <a:xfrm>
            <a:off x="1048445"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Fahrradwege optimieren, den ÖPNV angenehmer gestalten, Ladeinfrastruktur ausbauen.</a:t>
            </a:r>
          </a:p>
        </p:txBody>
      </p:sp>
      <p:sp>
        <p:nvSpPr>
          <p:cNvPr id="11" name="Abgerundetes Rechteck 10">
            <a:extLst>
              <a:ext uri="{FF2B5EF4-FFF2-40B4-BE49-F238E27FC236}">
                <a16:creationId xmlns:a16="http://schemas.microsoft.com/office/drawing/2014/main" id="{4BB7A259-8B7D-4832-11EF-0861DE3E2B49}"/>
              </a:ext>
            </a:extLst>
          </p:cNvPr>
          <p:cNvSpPr/>
          <p:nvPr/>
        </p:nvSpPr>
        <p:spPr>
          <a:xfrm>
            <a:off x="1048444"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Mehr Tankstellen eröffnen, PKW-Kauf bezuschussen, ÖPNV auf der Saale etablieren. </a:t>
            </a:r>
          </a:p>
        </p:txBody>
      </p:sp>
      <p:sp>
        <p:nvSpPr>
          <p:cNvPr id="8" name="Abgerundetes Rechteck 7">
            <a:hlinkClick r:id="" action="ppaction://hlinkshowjump?jump=nextslide"/>
            <a:extLst>
              <a:ext uri="{FF2B5EF4-FFF2-40B4-BE49-F238E27FC236}">
                <a16:creationId xmlns:a16="http://schemas.microsoft.com/office/drawing/2014/main" id="{F431BC70-E024-09E1-0BDD-A7E86C789D76}"/>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99857393"/>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9"/>
                                        </p:tgtEl>
                                        <p:attrNameLst>
                                          <p:attrName>fillcolor</p:attrName>
                                        </p:attrNameLst>
                                      </p:cBhvr>
                                      <p:to>
                                        <a:srgbClr val="92D050"/>
                                      </p:to>
                                    </p:animClr>
                                    <p:set>
                                      <p:cBhvr>
                                        <p:cTn id="7" dur="10" fill="hold"/>
                                        <p:tgtEl>
                                          <p:spTgt spid="9"/>
                                        </p:tgtEl>
                                        <p:attrNameLst>
                                          <p:attrName>fill.type</p:attrName>
                                        </p:attrNameLst>
                                      </p:cBhvr>
                                      <p:to>
                                        <p:strVal val="solid"/>
                                      </p:to>
                                    </p:set>
                                    <p:set>
                                      <p:cBhvr>
                                        <p:cTn id="8" dur="10" fill="hold"/>
                                        <p:tgtEl>
                                          <p:spTgt spid="9"/>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0"/>
                                        </p:tgtEl>
                                        <p:attrNameLst>
                                          <p:attrName>fillcolor</p:attrName>
                                        </p:attrNameLst>
                                      </p:cBhvr>
                                      <p:to>
                                        <a:srgbClr val="FF6565"/>
                                      </p:to>
                                    </p:animClr>
                                    <p:set>
                                      <p:cBhvr>
                                        <p:cTn id="17" dur="2000" fill="hold"/>
                                        <p:tgtEl>
                                          <p:spTgt spid="10"/>
                                        </p:tgtEl>
                                        <p:attrNameLst>
                                          <p:attrName>fill.type</p:attrName>
                                        </p:attrNameLst>
                                      </p:cBhvr>
                                      <p:to>
                                        <p:strVal val="solid"/>
                                      </p:to>
                                    </p:set>
                                    <p:set>
                                      <p:cBhvr>
                                        <p:cTn id="1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rgbClr val="FF6565"/>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AE3AB-90CA-6088-1010-F0177D958D99}"/>
            </a:ext>
          </a:extLst>
        </p:cNvPr>
        <p:cNvGrpSpPr/>
        <p:nvPr/>
      </p:nvGrpSpPr>
      <p:grpSpPr>
        <a:xfrm>
          <a:off x="0" y="0"/>
          <a:ext cx="0" cy="0"/>
          <a:chOff x="0" y="0"/>
          <a:chExt cx="0" cy="0"/>
        </a:xfrm>
      </p:grpSpPr>
      <p:pic>
        <p:nvPicPr>
          <p:cNvPr id="10" name="Grafik 9">
            <a:extLst>
              <a:ext uri="{FF2B5EF4-FFF2-40B4-BE49-F238E27FC236}">
                <a16:creationId xmlns:a16="http://schemas.microsoft.com/office/drawing/2014/main" id="{BDBADEB5-6D53-0B9F-43EE-F53088952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61" y="2591592"/>
            <a:ext cx="4042737" cy="2649045"/>
          </a:xfrm>
          <a:prstGeom prst="rect">
            <a:avLst/>
          </a:prstGeom>
        </p:spPr>
      </p:pic>
      <p:sp>
        <p:nvSpPr>
          <p:cNvPr id="2" name="Titel 1">
            <a:extLst>
              <a:ext uri="{FF2B5EF4-FFF2-40B4-BE49-F238E27FC236}">
                <a16:creationId xmlns:a16="http://schemas.microsoft.com/office/drawing/2014/main" id="{05127035-3C48-25AE-59F0-4C8F9EB618C5}"/>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a:t>
            </a:r>
            <a:r>
              <a:rPr lang="de-DE" sz="3200" dirty="0"/>
              <a:t>Mobilitätswende</a:t>
            </a:r>
          </a:p>
        </p:txBody>
      </p:sp>
      <p:sp>
        <p:nvSpPr>
          <p:cNvPr id="3" name="Inhaltsplatzhalter 2">
            <a:extLst>
              <a:ext uri="{FF2B5EF4-FFF2-40B4-BE49-F238E27FC236}">
                <a16:creationId xmlns:a16="http://schemas.microsoft.com/office/drawing/2014/main" id="{5334047D-EA8D-09C2-D6FA-98234FDD6CE6}"/>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Die </a:t>
            </a:r>
            <a:r>
              <a:rPr lang="de-DE" dirty="0">
                <a:ln w="0"/>
                <a:effectLst>
                  <a:outerShdw blurRad="38100" dist="19050" dir="2700000" algn="tl" rotWithShape="0">
                    <a:schemeClr val="dk1">
                      <a:alpha val="40000"/>
                    </a:schemeClr>
                  </a:outerShdw>
                </a:effectLst>
                <a:hlinkClick r:id="rId4">
                  <a:extLst>
                    <a:ext uri="{A12FA001-AC4F-418D-AE19-62706E023703}">
                      <ahyp:hlinkClr xmlns:ahyp="http://schemas.microsoft.com/office/drawing/2018/hyperlinkcolor" val="tx"/>
                    </a:ext>
                  </a:extLst>
                </a:hlinkClick>
              </a:rPr>
              <a:t>Mobilitätswende in Halle (Saale)</a:t>
            </a:r>
            <a:r>
              <a:rPr lang="de-DE" dirty="0">
                <a:ln w="0"/>
                <a:effectLst>
                  <a:outerShdw blurRad="38100" dist="19050" dir="2700000" algn="tl" rotWithShape="0">
                    <a:schemeClr val="dk1">
                      <a:alpha val="40000"/>
                    </a:schemeClr>
                  </a:outerShdw>
                </a:effectLst>
              </a:rPr>
              <a:t> ist ein umfassender Prozess, der auf eine klimafreundliche, sozial gerechte und zukunftsfähige Mobilität abzielt. Die Stadt verfolgt dabei mehrere strategische Ansätze und Projekte, die sowohl den öffentlichen Verkehr als auch den </a:t>
            </a:r>
            <a:r>
              <a:rPr lang="de-DE" dirty="0">
                <a:ln w="0"/>
                <a:effectLst>
                  <a:outerShdw blurRad="38100" dist="19050" dir="2700000" algn="tl" rotWithShape="0">
                    <a:schemeClr val="dk1">
                      <a:alpha val="40000"/>
                    </a:schemeClr>
                  </a:outerShdw>
                </a:effectLst>
                <a:hlinkClick r:id="rId5">
                  <a:extLst>
                    <a:ext uri="{A12FA001-AC4F-418D-AE19-62706E023703}">
                      <ahyp:hlinkClr xmlns:ahyp="http://schemas.microsoft.com/office/drawing/2018/hyperlinkcolor" val="tx"/>
                    </a:ext>
                  </a:extLst>
                </a:hlinkClick>
              </a:rPr>
              <a:t>Individualverkehr</a:t>
            </a:r>
            <a:r>
              <a:rPr lang="de-DE" dirty="0">
                <a:ln w="0"/>
                <a:effectLst>
                  <a:outerShdw blurRad="38100" dist="19050" dir="2700000" algn="tl" rotWithShape="0">
                    <a:schemeClr val="dk1">
                      <a:alpha val="40000"/>
                    </a:schemeClr>
                  </a:outerShdw>
                </a:effectLst>
              </a:rPr>
              <a:t> betreffen.</a:t>
            </a:r>
          </a:p>
          <a:p>
            <a:endParaRPr lang="de-DE" dirty="0">
              <a:ln w="0"/>
              <a:effectLst>
                <a:outerShdw blurRad="38100" dist="19050" dir="2700000" algn="tl" rotWithShape="0">
                  <a:schemeClr val="dk1">
                    <a:alpha val="40000"/>
                  </a:schemeClr>
                </a:outerShdw>
              </a:effectLst>
            </a:endParaRPr>
          </a:p>
        </p:txBody>
      </p:sp>
      <p:sp>
        <p:nvSpPr>
          <p:cNvPr id="5" name="Abgerundetes Rechteck 4">
            <a:extLst>
              <a:ext uri="{FF2B5EF4-FFF2-40B4-BE49-F238E27FC236}">
                <a16:creationId xmlns:a16="http://schemas.microsoft.com/office/drawing/2014/main" id="{DA9880EA-911D-5AEC-ECD5-20397A3D318C}"/>
              </a:ext>
            </a:extLst>
          </p:cNvPr>
          <p:cNvSpPr/>
          <p:nvPr/>
        </p:nvSpPr>
        <p:spPr>
          <a:xfrm>
            <a:off x="7879360" y="4031226"/>
            <a:ext cx="3474440" cy="1959553"/>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174698"/>
                </a:solidFill>
              </a:rPr>
              <a:t>Schon gewusst, dass die HAVAG an einem Projekt namens </a:t>
            </a:r>
            <a:r>
              <a:rPr lang="de-DE" b="1" dirty="0" err="1">
                <a:solidFill>
                  <a:srgbClr val="174698"/>
                </a:solidFill>
                <a:hlinkClick r:id="rId6">
                  <a:extLst>
                    <a:ext uri="{A12FA001-AC4F-418D-AE19-62706E023703}">
                      <ahyp:hlinkClr xmlns:ahyp="http://schemas.microsoft.com/office/drawing/2018/hyperlinkcolor" val="tx"/>
                    </a:ext>
                  </a:extLst>
                </a:hlinkClick>
              </a:rPr>
              <a:t>STADTLand</a:t>
            </a:r>
            <a:r>
              <a:rPr lang="de-DE" b="1" dirty="0">
                <a:solidFill>
                  <a:srgbClr val="174698"/>
                </a:solidFill>
                <a:hlinkClick r:id="rId6">
                  <a:extLst>
                    <a:ext uri="{A12FA001-AC4F-418D-AE19-62706E023703}">
                      <ahyp:hlinkClr xmlns:ahyp="http://schemas.microsoft.com/office/drawing/2018/hyperlinkcolor" val="tx"/>
                    </a:ext>
                  </a:extLst>
                </a:hlinkClick>
              </a:rPr>
              <a:t>+</a:t>
            </a:r>
            <a:r>
              <a:rPr lang="de-DE" b="1" dirty="0">
                <a:solidFill>
                  <a:srgbClr val="174698"/>
                </a:solidFill>
              </a:rPr>
              <a:t> beteiligt ist?</a:t>
            </a:r>
          </a:p>
        </p:txBody>
      </p:sp>
      <p:pic>
        <p:nvPicPr>
          <p:cNvPr id="1026" name="Picture 2">
            <a:extLst>
              <a:ext uri="{FF2B5EF4-FFF2-40B4-BE49-F238E27FC236}">
                <a16:creationId xmlns:a16="http://schemas.microsoft.com/office/drawing/2014/main" id="{AB0A260A-B4E0-5669-AC31-74EE71B505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0443" y="4155629"/>
            <a:ext cx="2752725" cy="1835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A76A32EB-94AA-1062-499F-9FE5921686D7}"/>
              </a:ext>
            </a:extLst>
          </p:cNvPr>
          <p:cNvSpPr txBox="1"/>
          <p:nvPr/>
        </p:nvSpPr>
        <p:spPr>
          <a:xfrm>
            <a:off x="4889330" y="5971322"/>
            <a:ext cx="2436757"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mitteldeutschland-vernetzt.de</a:t>
            </a:r>
          </a:p>
        </p:txBody>
      </p:sp>
    </p:spTree>
    <p:extLst>
      <p:ext uri="{BB962C8B-B14F-4D97-AF65-F5344CB8AC3E}">
        <p14:creationId xmlns:p14="http://schemas.microsoft.com/office/powerpoint/2010/main" val="1455211284"/>
      </p:ext>
    </p:extLst>
  </p:cSld>
  <p:clrMapOvr>
    <a:masterClrMapping/>
  </p:clrMapOvr>
  <p:transition spd="slow"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C377-2273-4696-1DE6-F6862A368363}"/>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66B30A6D-B932-464A-B711-21EF15B471BF}"/>
              </a:ext>
            </a:extLst>
          </p:cNvPr>
          <p:cNvSpPr>
            <a:spLocks noGrp="1"/>
          </p:cNvSpPr>
          <p:nvPr>
            <p:ph type="title"/>
          </p:nvPr>
        </p:nvSpPr>
        <p:spPr>
          <a:xfrm>
            <a:off x="838199" y="757236"/>
            <a:ext cx="10716491" cy="681037"/>
          </a:xfrm>
        </p:spPr>
        <p:txBody>
          <a:bodyPr>
            <a:normAutofit fontScale="90000"/>
          </a:bodyPr>
          <a:lstStyle/>
          <a:p>
            <a:r>
              <a:rPr lang="de-DE" dirty="0">
                <a:ln w="0"/>
                <a:effectLst>
                  <a:outerShdw blurRad="38100" dist="19050" dir="2700000" algn="tl" rotWithShape="0">
                    <a:schemeClr val="dk1">
                      <a:alpha val="40000"/>
                    </a:schemeClr>
                  </a:outerShdw>
                </a:effectLst>
              </a:rPr>
              <a:t>3. Zu wie viel Prozent wird die Hallesche Wasser und Stadtwirtschaft mit Ökostrom versorgt?</a:t>
            </a:r>
          </a:p>
        </p:txBody>
      </p:sp>
      <p:sp>
        <p:nvSpPr>
          <p:cNvPr id="3" name="Inhaltsplatzhalter 2">
            <a:extLst>
              <a:ext uri="{FF2B5EF4-FFF2-40B4-BE49-F238E27FC236}">
                <a16:creationId xmlns:a16="http://schemas.microsoft.com/office/drawing/2014/main" id="{64DB33A1-2301-B105-DB62-D0B6B122EDC5}"/>
              </a:ext>
            </a:extLst>
          </p:cNvPr>
          <p:cNvSpPr>
            <a:spLocks noGrp="1"/>
          </p:cNvSpPr>
          <p:nvPr>
            <p:ph idx="1"/>
          </p:nvPr>
        </p:nvSpPr>
        <p:spPr>
          <a:xfrm>
            <a:off x="838200" y="1438273"/>
            <a:ext cx="10515600" cy="4738689"/>
          </a:xfrm>
        </p:spPr>
        <p:txBody>
          <a:bodyPr/>
          <a:lstStyle/>
          <a:p>
            <a:r>
              <a:rPr lang="de-DE" dirty="0"/>
              <a:t> </a:t>
            </a:r>
          </a:p>
        </p:txBody>
      </p:sp>
      <p:sp>
        <p:nvSpPr>
          <p:cNvPr id="9" name="Abgerundetes Rechteck 8">
            <a:extLst>
              <a:ext uri="{FF2B5EF4-FFF2-40B4-BE49-F238E27FC236}">
                <a16:creationId xmlns:a16="http://schemas.microsoft.com/office/drawing/2014/main" id="{141482DA-AEBF-6C0B-B137-6F23665E4071}"/>
              </a:ext>
            </a:extLst>
          </p:cNvPr>
          <p:cNvSpPr/>
          <p:nvPr/>
        </p:nvSpPr>
        <p:spPr>
          <a:xfrm>
            <a:off x="1048446" y="342550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100 Prozent </a:t>
            </a:r>
          </a:p>
        </p:txBody>
      </p:sp>
      <p:sp>
        <p:nvSpPr>
          <p:cNvPr id="10" name="Abgerundetes Rechteck 9">
            <a:extLst>
              <a:ext uri="{FF2B5EF4-FFF2-40B4-BE49-F238E27FC236}">
                <a16:creationId xmlns:a16="http://schemas.microsoft.com/office/drawing/2014/main" id="{B1D2ADC4-3C32-3FD2-CE0F-2D661263EF82}"/>
              </a:ext>
            </a:extLst>
          </p:cNvPr>
          <p:cNvSpPr/>
          <p:nvPr/>
        </p:nvSpPr>
        <p:spPr>
          <a:xfrm>
            <a:off x="1048447"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50 Prozent</a:t>
            </a:r>
          </a:p>
        </p:txBody>
      </p:sp>
      <p:sp>
        <p:nvSpPr>
          <p:cNvPr id="11" name="Abgerundetes Rechteck 10">
            <a:extLst>
              <a:ext uri="{FF2B5EF4-FFF2-40B4-BE49-F238E27FC236}">
                <a16:creationId xmlns:a16="http://schemas.microsoft.com/office/drawing/2014/main" id="{3B2DB8F9-8037-A628-ADAA-5442F2A522F3}"/>
              </a:ext>
            </a:extLst>
          </p:cNvPr>
          <p:cNvSpPr/>
          <p:nvPr/>
        </p:nvSpPr>
        <p:spPr>
          <a:xfrm>
            <a:off x="1048446" y="470343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0 Prozent</a:t>
            </a:r>
          </a:p>
        </p:txBody>
      </p:sp>
      <p:sp>
        <p:nvSpPr>
          <p:cNvPr id="8" name="Abgerundetes Rechteck 7">
            <a:hlinkClick r:id="" action="ppaction://hlinkshowjump?jump=nextslide"/>
            <a:extLst>
              <a:ext uri="{FF2B5EF4-FFF2-40B4-BE49-F238E27FC236}">
                <a16:creationId xmlns:a16="http://schemas.microsoft.com/office/drawing/2014/main" id="{557E64C2-EBE9-5F95-040C-171F5F6B8061}"/>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99625177"/>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9"/>
                                        </p:tgtEl>
                                        <p:attrNameLst>
                                          <p:attrName>fillcolor</p:attrName>
                                        </p:attrNameLst>
                                      </p:cBhvr>
                                      <p:to>
                                        <a:srgbClr val="92D050"/>
                                      </p:to>
                                    </p:animClr>
                                    <p:set>
                                      <p:cBhvr>
                                        <p:cTn id="7" dur="10" fill="hold"/>
                                        <p:tgtEl>
                                          <p:spTgt spid="9"/>
                                        </p:tgtEl>
                                        <p:attrNameLst>
                                          <p:attrName>fill.type</p:attrName>
                                        </p:attrNameLst>
                                      </p:cBhvr>
                                      <p:to>
                                        <p:strVal val="solid"/>
                                      </p:to>
                                    </p:set>
                                    <p:set>
                                      <p:cBhvr>
                                        <p:cTn id="8" dur="10" fill="hold"/>
                                        <p:tgtEl>
                                          <p:spTgt spid="9"/>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0"/>
                                        </p:tgtEl>
                                        <p:attrNameLst>
                                          <p:attrName>fillcolor</p:attrName>
                                        </p:attrNameLst>
                                      </p:cBhvr>
                                      <p:to>
                                        <a:srgbClr val="FF6565"/>
                                      </p:to>
                                    </p:animClr>
                                    <p:set>
                                      <p:cBhvr>
                                        <p:cTn id="17" dur="2000" fill="hold"/>
                                        <p:tgtEl>
                                          <p:spTgt spid="10"/>
                                        </p:tgtEl>
                                        <p:attrNameLst>
                                          <p:attrName>fill.type</p:attrName>
                                        </p:attrNameLst>
                                      </p:cBhvr>
                                      <p:to>
                                        <p:strVal val="solid"/>
                                      </p:to>
                                    </p:set>
                                    <p:set>
                                      <p:cBhvr>
                                        <p:cTn id="1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rgbClr val="FF6565"/>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9F70-8E58-0CCA-E807-AD8D2CDE4E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FD88DD-92D1-7006-DED0-00F3AAF393FB}"/>
              </a:ext>
            </a:extLst>
          </p:cNvPr>
          <p:cNvSpPr>
            <a:spLocks noGrp="1"/>
          </p:cNvSpPr>
          <p:nvPr>
            <p:ph type="title"/>
          </p:nvPr>
        </p:nvSpPr>
        <p:spPr/>
        <p:txBody>
          <a:bodyPr>
            <a:normAutofit/>
          </a:bodyPr>
          <a:lstStyle/>
          <a:p>
            <a:r>
              <a:rPr lang="de-DE" sz="3200" dirty="0">
                <a:ln w="0"/>
              </a:rPr>
              <a:t>Infotext: </a:t>
            </a:r>
            <a:r>
              <a:rPr lang="de-DE" sz="3200" dirty="0"/>
              <a:t>HWS Ökostrom</a:t>
            </a:r>
          </a:p>
        </p:txBody>
      </p:sp>
      <p:sp>
        <p:nvSpPr>
          <p:cNvPr id="3" name="Inhaltsplatzhalter 2">
            <a:extLst>
              <a:ext uri="{FF2B5EF4-FFF2-40B4-BE49-F238E27FC236}">
                <a16:creationId xmlns:a16="http://schemas.microsoft.com/office/drawing/2014/main" id="{C96F07DE-7F84-FDDD-6110-3CCA70BD1C84}"/>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Die Hallesche Wasser und Stadtwirtschaft GmbH (HWS) wird seit 01.01.2024 mit 100 Prozent Ökostrom von der EVH GmbH versorgt.</a:t>
            </a:r>
          </a:p>
        </p:txBody>
      </p:sp>
      <p:sp>
        <p:nvSpPr>
          <p:cNvPr id="5" name="Abgerundetes Rechteck 4">
            <a:extLst>
              <a:ext uri="{FF2B5EF4-FFF2-40B4-BE49-F238E27FC236}">
                <a16:creationId xmlns:a16="http://schemas.microsoft.com/office/drawing/2014/main" id="{E8D020AF-6DC4-8E28-C2EF-077FA56A6F62}"/>
              </a:ext>
            </a:extLst>
          </p:cNvPr>
          <p:cNvSpPr/>
          <p:nvPr/>
        </p:nvSpPr>
        <p:spPr>
          <a:xfrm>
            <a:off x="7879360" y="4031226"/>
            <a:ext cx="3474440" cy="1959553"/>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174698"/>
                </a:solidFill>
              </a:rPr>
              <a:t>Schon gewusst, dass die HWS durch den Einsatz von </a:t>
            </a:r>
            <a:r>
              <a:rPr lang="de-DE" b="1" dirty="0">
                <a:solidFill>
                  <a:srgbClr val="174698"/>
                </a:solidFill>
                <a:hlinkClick r:id="rId3">
                  <a:extLst>
                    <a:ext uri="{A12FA001-AC4F-418D-AE19-62706E023703}">
                      <ahyp:hlinkClr xmlns:ahyp="http://schemas.microsoft.com/office/drawing/2018/hyperlinkcolor" val="tx"/>
                    </a:ext>
                  </a:extLst>
                </a:hlinkClick>
              </a:rPr>
              <a:t>Ökostrom</a:t>
            </a:r>
            <a:r>
              <a:rPr lang="de-DE" b="1" dirty="0">
                <a:solidFill>
                  <a:srgbClr val="174698"/>
                </a:solidFill>
              </a:rPr>
              <a:t> rund 1.600 Tonnen CO</a:t>
            </a:r>
            <a:r>
              <a:rPr lang="de-DE" b="1" baseline="-25000" dirty="0">
                <a:solidFill>
                  <a:srgbClr val="174698"/>
                </a:solidFill>
              </a:rPr>
              <a:t>2</a:t>
            </a:r>
            <a:r>
              <a:rPr lang="de-DE" b="1" dirty="0">
                <a:solidFill>
                  <a:srgbClr val="174698"/>
                </a:solidFill>
              </a:rPr>
              <a:t> pro Jahr sparen kann?</a:t>
            </a:r>
          </a:p>
        </p:txBody>
      </p:sp>
      <p:pic>
        <p:nvPicPr>
          <p:cNvPr id="7" name="Grafik 6" descr="Ein Bild, das Gras, draußen, Baum, Luftfotografie enthält.&#10;&#10;KI-generierte Inhalte können fehlerhaft sein.">
            <a:extLst>
              <a:ext uri="{FF2B5EF4-FFF2-40B4-BE49-F238E27FC236}">
                <a16:creationId xmlns:a16="http://schemas.microsoft.com/office/drawing/2014/main" id="{200860B5-C6D5-64EF-F334-1EE82228E588}"/>
              </a:ext>
            </a:extLst>
          </p:cNvPr>
          <p:cNvPicPr>
            <a:picLocks noChangeAspect="1"/>
          </p:cNvPicPr>
          <p:nvPr/>
        </p:nvPicPr>
        <p:blipFill>
          <a:blip r:embed="rId4" cstate="print">
            <a:extLst>
              <a:ext uri="{28A0092B-C50C-407E-A947-70E740481C1C}">
                <a14:useLocalDpi xmlns:a14="http://schemas.microsoft.com/office/drawing/2010/main" val="0"/>
              </a:ext>
            </a:extLst>
          </a:blip>
          <a:srcRect t="2779"/>
          <a:stretch/>
        </p:blipFill>
        <p:spPr>
          <a:xfrm>
            <a:off x="919843" y="2300748"/>
            <a:ext cx="5666015" cy="3672403"/>
          </a:xfrm>
          <a:prstGeom prst="rect">
            <a:avLst/>
          </a:prstGeom>
        </p:spPr>
      </p:pic>
      <p:sp>
        <p:nvSpPr>
          <p:cNvPr id="8" name="Textfeld 7">
            <a:extLst>
              <a:ext uri="{FF2B5EF4-FFF2-40B4-BE49-F238E27FC236}">
                <a16:creationId xmlns:a16="http://schemas.microsoft.com/office/drawing/2014/main" id="{3701DD56-E94D-A87D-EC61-4B846B34B66D}"/>
              </a:ext>
            </a:extLst>
          </p:cNvPr>
          <p:cNvSpPr txBox="1"/>
          <p:nvPr/>
        </p:nvSpPr>
        <p:spPr>
          <a:xfrm>
            <a:off x="4577889" y="5713780"/>
            <a:ext cx="2035622"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Stadtwerke Halle GmbH</a:t>
            </a:r>
          </a:p>
        </p:txBody>
      </p:sp>
    </p:spTree>
    <p:extLst>
      <p:ext uri="{BB962C8B-B14F-4D97-AF65-F5344CB8AC3E}">
        <p14:creationId xmlns:p14="http://schemas.microsoft.com/office/powerpoint/2010/main" val="4225836960"/>
      </p:ext>
    </p:extLst>
  </p:cSld>
  <p:clrMapOvr>
    <a:masterClrMapping/>
  </p:clrMapOvr>
  <p:transition spd="slow"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0162C-55DD-EEB5-0CCC-CA522D8E8F31}"/>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48E0E7A3-1026-A6D7-C1CF-F3F99C459EA1}"/>
              </a:ext>
            </a:extLst>
          </p:cNvPr>
          <p:cNvSpPr>
            <a:spLocks noGrp="1"/>
          </p:cNvSpPr>
          <p:nvPr>
            <p:ph type="title"/>
          </p:nvPr>
        </p:nvSpPr>
        <p:spPr>
          <a:xfrm>
            <a:off x="838199" y="757236"/>
            <a:ext cx="10716491" cy="681037"/>
          </a:xfrm>
        </p:spPr>
        <p:txBody>
          <a:bodyPr>
            <a:normAutofit fontScale="90000"/>
          </a:bodyPr>
          <a:lstStyle/>
          <a:p>
            <a:r>
              <a:rPr lang="de-DE" dirty="0">
                <a:ln w="0"/>
                <a:effectLst>
                  <a:outerShdw blurRad="38100" dist="19050" dir="2700000" algn="tl" rotWithShape="0">
                    <a:schemeClr val="dk1">
                      <a:alpha val="40000"/>
                    </a:schemeClr>
                  </a:outerShdw>
                </a:effectLst>
              </a:rPr>
              <a:t>4. Mit welcher Art von Strom fahren die Straßenbahnen in Halle (Saale)?</a:t>
            </a:r>
          </a:p>
        </p:txBody>
      </p:sp>
      <p:sp>
        <p:nvSpPr>
          <p:cNvPr id="3" name="Inhaltsplatzhalter 2">
            <a:extLst>
              <a:ext uri="{FF2B5EF4-FFF2-40B4-BE49-F238E27FC236}">
                <a16:creationId xmlns:a16="http://schemas.microsoft.com/office/drawing/2014/main" id="{07C55DDB-560E-044B-A4F3-D94AC7DB3F8D}"/>
              </a:ext>
            </a:extLst>
          </p:cNvPr>
          <p:cNvSpPr>
            <a:spLocks noGrp="1"/>
          </p:cNvSpPr>
          <p:nvPr>
            <p:ph idx="1"/>
          </p:nvPr>
        </p:nvSpPr>
        <p:spPr>
          <a:xfrm>
            <a:off x="838200" y="1438273"/>
            <a:ext cx="10515600" cy="4738689"/>
          </a:xfrm>
        </p:spPr>
        <p:txBody>
          <a:bodyPr/>
          <a:lstStyle/>
          <a:p>
            <a:r>
              <a:rPr lang="de-DE" dirty="0"/>
              <a:t> </a:t>
            </a:r>
          </a:p>
        </p:txBody>
      </p:sp>
      <p:sp>
        <p:nvSpPr>
          <p:cNvPr id="9" name="Abgerundetes Rechteck 8">
            <a:extLst>
              <a:ext uri="{FF2B5EF4-FFF2-40B4-BE49-F238E27FC236}">
                <a16:creationId xmlns:a16="http://schemas.microsoft.com/office/drawing/2014/main" id="{E93CE22F-CF56-12DD-C243-751E8E97C3AE}"/>
              </a:ext>
            </a:extLst>
          </p:cNvPr>
          <p:cNvSpPr/>
          <p:nvPr/>
        </p:nvSpPr>
        <p:spPr>
          <a:xfrm>
            <a:off x="1048447" y="4701587"/>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100 Prozent Ökostrom</a:t>
            </a:r>
          </a:p>
        </p:txBody>
      </p:sp>
      <p:sp>
        <p:nvSpPr>
          <p:cNvPr id="10" name="Abgerundetes Rechteck 9">
            <a:extLst>
              <a:ext uri="{FF2B5EF4-FFF2-40B4-BE49-F238E27FC236}">
                <a16:creationId xmlns:a16="http://schemas.microsoft.com/office/drawing/2014/main" id="{63BF7967-AB6A-08B4-1D56-17510456D998}"/>
              </a:ext>
            </a:extLst>
          </p:cNvPr>
          <p:cNvSpPr/>
          <p:nvPr/>
        </p:nvSpPr>
        <p:spPr>
          <a:xfrm>
            <a:off x="1048447"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100 Prozent Strommix EVH</a:t>
            </a:r>
          </a:p>
        </p:txBody>
      </p:sp>
      <p:sp>
        <p:nvSpPr>
          <p:cNvPr id="11" name="Abgerundetes Rechteck 10">
            <a:extLst>
              <a:ext uri="{FF2B5EF4-FFF2-40B4-BE49-F238E27FC236}">
                <a16:creationId xmlns:a16="http://schemas.microsoft.com/office/drawing/2014/main" id="{55C3FBAA-F3AE-385B-A51F-9A2FE80B068B}"/>
              </a:ext>
            </a:extLst>
          </p:cNvPr>
          <p:cNvSpPr/>
          <p:nvPr/>
        </p:nvSpPr>
        <p:spPr>
          <a:xfrm>
            <a:off x="1048447" y="3424583"/>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50 Prozent Ökostrom</a:t>
            </a:r>
          </a:p>
        </p:txBody>
      </p:sp>
      <p:sp>
        <p:nvSpPr>
          <p:cNvPr id="8" name="Abgerundetes Rechteck 7">
            <a:hlinkClick r:id="" action="ppaction://hlinkshowjump?jump=nextslide"/>
            <a:extLst>
              <a:ext uri="{FF2B5EF4-FFF2-40B4-BE49-F238E27FC236}">
                <a16:creationId xmlns:a16="http://schemas.microsoft.com/office/drawing/2014/main" id="{5F2EB0E2-4FD8-28AD-3980-0FF93B6B1E98}"/>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26807284"/>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9"/>
                                        </p:tgtEl>
                                        <p:attrNameLst>
                                          <p:attrName>fillcolor</p:attrName>
                                        </p:attrNameLst>
                                      </p:cBhvr>
                                      <p:to>
                                        <a:srgbClr val="92D050"/>
                                      </p:to>
                                    </p:animClr>
                                    <p:set>
                                      <p:cBhvr>
                                        <p:cTn id="7" dur="10" fill="hold"/>
                                        <p:tgtEl>
                                          <p:spTgt spid="9"/>
                                        </p:tgtEl>
                                        <p:attrNameLst>
                                          <p:attrName>fill.type</p:attrName>
                                        </p:attrNameLst>
                                      </p:cBhvr>
                                      <p:to>
                                        <p:strVal val="solid"/>
                                      </p:to>
                                    </p:set>
                                    <p:set>
                                      <p:cBhvr>
                                        <p:cTn id="8" dur="10" fill="hold"/>
                                        <p:tgtEl>
                                          <p:spTgt spid="9"/>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0"/>
                                        </p:tgtEl>
                                        <p:attrNameLst>
                                          <p:attrName>fillcolor</p:attrName>
                                        </p:attrNameLst>
                                      </p:cBhvr>
                                      <p:to>
                                        <a:srgbClr val="FF6565"/>
                                      </p:to>
                                    </p:animClr>
                                    <p:set>
                                      <p:cBhvr>
                                        <p:cTn id="17" dur="2000" fill="hold"/>
                                        <p:tgtEl>
                                          <p:spTgt spid="10"/>
                                        </p:tgtEl>
                                        <p:attrNameLst>
                                          <p:attrName>fill.type</p:attrName>
                                        </p:attrNameLst>
                                      </p:cBhvr>
                                      <p:to>
                                        <p:strVal val="solid"/>
                                      </p:to>
                                    </p:set>
                                    <p:set>
                                      <p:cBhvr>
                                        <p:cTn id="1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rgbClr val="FF6565"/>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7EB1E-A762-69B9-4628-EC92635C8D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FA86A7-7868-B7D6-FE7E-1F0D9552D094}"/>
              </a:ext>
            </a:extLst>
          </p:cNvPr>
          <p:cNvSpPr>
            <a:spLocks noGrp="1"/>
          </p:cNvSpPr>
          <p:nvPr>
            <p:ph type="title"/>
          </p:nvPr>
        </p:nvSpPr>
        <p:spPr/>
        <p:txBody>
          <a:bodyPr>
            <a:normAutofit/>
          </a:bodyPr>
          <a:lstStyle/>
          <a:p>
            <a:r>
              <a:rPr lang="de-DE" sz="3200" dirty="0">
                <a:ln w="0"/>
              </a:rPr>
              <a:t>Infotext: Die halleschen Straßenbahnen</a:t>
            </a:r>
            <a:endParaRPr lang="de-DE" sz="3200" dirty="0"/>
          </a:p>
        </p:txBody>
      </p:sp>
      <p:sp>
        <p:nvSpPr>
          <p:cNvPr id="3" name="Inhaltsplatzhalter 2">
            <a:extLst>
              <a:ext uri="{FF2B5EF4-FFF2-40B4-BE49-F238E27FC236}">
                <a16:creationId xmlns:a16="http://schemas.microsoft.com/office/drawing/2014/main" id="{10207B6F-6D91-114F-D3D0-92F907FEDD9E}"/>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Die Hallesche Verkehrs-AG (HAVAG) wird seit 01.01.2019 mit 100 Prozent Ökostrom der EVH GmbH versorgt.</a:t>
            </a:r>
          </a:p>
          <a:p>
            <a:r>
              <a:rPr lang="de-DE" dirty="0">
                <a:ln w="0"/>
                <a:effectLst>
                  <a:outerShdw blurRad="38100" dist="19050" dir="2700000" algn="tl" rotWithShape="0">
                    <a:schemeClr val="dk1">
                      <a:alpha val="40000"/>
                    </a:schemeClr>
                  </a:outerShdw>
                </a:effectLst>
              </a:rPr>
              <a:t>Demnach fahren seit 2019 auch die Straßenbahnen mit 100 Prozent Ökostrom.</a:t>
            </a:r>
          </a:p>
        </p:txBody>
      </p:sp>
      <p:sp>
        <p:nvSpPr>
          <p:cNvPr id="5" name="Abgerundetes Rechteck 4">
            <a:extLst>
              <a:ext uri="{FF2B5EF4-FFF2-40B4-BE49-F238E27FC236}">
                <a16:creationId xmlns:a16="http://schemas.microsoft.com/office/drawing/2014/main" id="{AD37227E-3B42-E8AD-34C7-5145FABA3289}"/>
              </a:ext>
            </a:extLst>
          </p:cNvPr>
          <p:cNvSpPr/>
          <p:nvPr/>
        </p:nvSpPr>
        <p:spPr>
          <a:xfrm>
            <a:off x="7879360" y="4031226"/>
            <a:ext cx="3474440" cy="1959553"/>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174698"/>
                </a:solidFill>
              </a:rPr>
              <a:t>Schon gewusst, was für Strom-, Gas- und Wärme-</a:t>
            </a:r>
            <a:r>
              <a:rPr lang="de-DE" b="1" dirty="0">
                <a:solidFill>
                  <a:srgbClr val="174698"/>
                </a:solidFill>
                <a:hlinkClick r:id="rId3">
                  <a:extLst>
                    <a:ext uri="{A12FA001-AC4F-418D-AE19-62706E023703}">
                      <ahyp:hlinkClr xmlns:ahyp="http://schemas.microsoft.com/office/drawing/2018/hyperlinkcolor" val="tx"/>
                    </a:ext>
                  </a:extLst>
                </a:hlinkClick>
              </a:rPr>
              <a:t>Produkte</a:t>
            </a:r>
            <a:r>
              <a:rPr lang="de-DE" b="1" dirty="0">
                <a:solidFill>
                  <a:srgbClr val="174698"/>
                </a:solidFill>
              </a:rPr>
              <a:t> die EVH anbietet?</a:t>
            </a:r>
          </a:p>
        </p:txBody>
      </p:sp>
      <p:pic>
        <p:nvPicPr>
          <p:cNvPr id="6" name="Grafik 5">
            <a:extLst>
              <a:ext uri="{FF2B5EF4-FFF2-40B4-BE49-F238E27FC236}">
                <a16:creationId xmlns:a16="http://schemas.microsoft.com/office/drawing/2014/main" id="{63747BE6-9212-F087-B316-4A0D91A2460C}"/>
              </a:ext>
            </a:extLst>
          </p:cNvPr>
          <p:cNvPicPr>
            <a:picLocks noChangeAspect="1"/>
          </p:cNvPicPr>
          <p:nvPr/>
        </p:nvPicPr>
        <p:blipFill>
          <a:blip r:embed="rId4"/>
          <a:srcRect r="10481"/>
          <a:stretch/>
        </p:blipFill>
        <p:spPr>
          <a:xfrm>
            <a:off x="907475" y="3150011"/>
            <a:ext cx="6490855" cy="2826913"/>
          </a:xfrm>
          <a:prstGeom prst="rect">
            <a:avLst/>
          </a:prstGeom>
        </p:spPr>
      </p:pic>
      <p:sp>
        <p:nvSpPr>
          <p:cNvPr id="10" name="Textfeld 9">
            <a:extLst>
              <a:ext uri="{FF2B5EF4-FFF2-40B4-BE49-F238E27FC236}">
                <a16:creationId xmlns:a16="http://schemas.microsoft.com/office/drawing/2014/main" id="{D85DFF9E-92B6-84E0-D603-64277B39913B}"/>
              </a:ext>
            </a:extLst>
          </p:cNvPr>
          <p:cNvSpPr txBox="1"/>
          <p:nvPr/>
        </p:nvSpPr>
        <p:spPr>
          <a:xfrm>
            <a:off x="5424170" y="5743694"/>
            <a:ext cx="2035622"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Stadtwerke Halle GmbH</a:t>
            </a:r>
          </a:p>
        </p:txBody>
      </p:sp>
    </p:spTree>
    <p:extLst>
      <p:ext uri="{BB962C8B-B14F-4D97-AF65-F5344CB8AC3E}">
        <p14:creationId xmlns:p14="http://schemas.microsoft.com/office/powerpoint/2010/main" val="798715253"/>
      </p:ext>
    </p:extLst>
  </p:cSld>
  <p:clrMapOvr>
    <a:masterClrMapping/>
  </p:clrMapOvr>
  <p:transition spd="slow" advClick="0">
    <p:fad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C9C67F5-4EBF-4B44-B898-83DA4A5D8621}">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3de31f8-606f-40ef-a7db-d4e036f40c4d" xsi:nil="true"/>
    <lcf76f155ced4ddcb4097134ff3c332f xmlns="2c7fb7c7-d632-4361-974f-3167b100aab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010F4940ECEA489D9896D16DF7D0C5" ma:contentTypeVersion="16" ma:contentTypeDescription="Ein neues Dokument erstellen." ma:contentTypeScope="" ma:versionID="6ae5557d84cbafb29e38c36fefc650a9">
  <xsd:schema xmlns:xsd="http://www.w3.org/2001/XMLSchema" xmlns:xs="http://www.w3.org/2001/XMLSchema" xmlns:p="http://schemas.microsoft.com/office/2006/metadata/properties" xmlns:ns2="2c7fb7c7-d632-4361-974f-3167b100aabb" xmlns:ns3="13de31f8-606f-40ef-a7db-d4e036f40c4d" targetNamespace="http://schemas.microsoft.com/office/2006/metadata/properties" ma:root="true" ma:fieldsID="33e62a24ba2dd335b5c00947b31db87d" ns2:_="" ns3:_="">
    <xsd:import namespace="2c7fb7c7-d632-4361-974f-3167b100aabb"/>
    <xsd:import namespace="13de31f8-606f-40ef-a7db-d4e036f40c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fb7c7-d632-4361-974f-3167b100a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c48b442d-4a4d-4e86-a4a8-39f66946e67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de31f8-606f-40ef-a7db-d4e036f40c4d"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2501bcc4-57aa-4793-92ce-acc86f829095}" ma:internalName="TaxCatchAll" ma:showField="CatchAllData" ma:web="13de31f8-606f-40ef-a7db-d4e036f40c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319228-390E-40BA-B1E3-A9DF8522B1AE}">
  <ds:schemaRefs>
    <ds:schemaRef ds:uri="http://schemas.microsoft.com/sharepoint/v3/contenttype/forms"/>
  </ds:schemaRefs>
</ds:datastoreItem>
</file>

<file path=customXml/itemProps2.xml><?xml version="1.0" encoding="utf-8"?>
<ds:datastoreItem xmlns:ds="http://schemas.openxmlformats.org/officeDocument/2006/customXml" ds:itemID="{8259C2DD-1AE1-4B3D-9587-467E933B9DCA}">
  <ds:schemaRefs>
    <ds:schemaRef ds:uri="http://purl.org/dc/dcmitype/"/>
    <ds:schemaRef ds:uri="http://schemas.openxmlformats.org/package/2006/metadata/core-properties"/>
    <ds:schemaRef ds:uri="http://schemas.microsoft.com/office/2006/documentManagement/types"/>
    <ds:schemaRef ds:uri="http://purl.org/dc/elements/1.1/"/>
    <ds:schemaRef ds:uri="2c7fb7c7-d632-4361-974f-3167b100aabb"/>
    <ds:schemaRef ds:uri="http://purl.org/dc/terms/"/>
    <ds:schemaRef ds:uri="http://www.w3.org/XML/1998/namespace"/>
    <ds:schemaRef ds:uri="http://schemas.microsoft.com/office/infopath/2007/PartnerControls"/>
    <ds:schemaRef ds:uri="13de31f8-606f-40ef-a7db-d4e036f40c4d"/>
    <ds:schemaRef ds:uri="http://schemas.microsoft.com/office/2006/metadata/properties"/>
  </ds:schemaRefs>
</ds:datastoreItem>
</file>

<file path=customXml/itemProps3.xml><?xml version="1.0" encoding="utf-8"?>
<ds:datastoreItem xmlns:ds="http://schemas.openxmlformats.org/officeDocument/2006/customXml" ds:itemID="{93CECB27-B0DB-4F3C-8008-47AAA11A88C6}">
  <ds:schemaRefs>
    <ds:schemaRef ds:uri="13de31f8-606f-40ef-a7db-d4e036f40c4d"/>
    <ds:schemaRef ds:uri="2c7fb7c7-d632-4361-974f-3167b100aa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993</Words>
  <Application>Microsoft Office PowerPoint</Application>
  <PresentationFormat>Breitbild</PresentationFormat>
  <Paragraphs>115</Paragraphs>
  <Slides>21</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Calibri</vt:lpstr>
      <vt:lpstr>Calibri Light</vt:lpstr>
      <vt:lpstr>Office</vt:lpstr>
      <vt:lpstr>PowerPoint-Präsentation</vt:lpstr>
      <vt:lpstr>1. Was ist die Energie-Initiative Halle (Saale)?</vt:lpstr>
      <vt:lpstr>Infotext: Die Energie-Initiative Halle (Saale)</vt:lpstr>
      <vt:lpstr>2. Was bedeutet die Mobilitätswende für Halle (Saale)? </vt:lpstr>
      <vt:lpstr>Infotext: Mobilitätswende</vt:lpstr>
      <vt:lpstr>3. Zu wie viel Prozent wird die Hallesche Wasser und Stadtwirtschaft mit Ökostrom versorgt?</vt:lpstr>
      <vt:lpstr>Infotext: HWS Ökostrom</vt:lpstr>
      <vt:lpstr>4. Mit welcher Art von Strom fahren die Straßenbahnen in Halle (Saale)?</vt:lpstr>
      <vt:lpstr>Infotext: Die halleschen Straßenbahnen</vt:lpstr>
      <vt:lpstr>5. Wie viele Fahrräder gibt es über Fahrradleihsysteme in der Stadt Halle (Saale)?</vt:lpstr>
      <vt:lpstr>Infotext: Die Fahrradleihsysteme</vt:lpstr>
      <vt:lpstr>6. Wie viele Haushalte in Halle (Saale) beziehen bereits Fernwärme?</vt:lpstr>
      <vt:lpstr>Infotext: Die Anzahl der Haushalte mit Fernwärme</vt:lpstr>
      <vt:lpstr>7. Wie lange kann der Energiespeicher in der Dieselstraße die Stadt versorgen?</vt:lpstr>
      <vt:lpstr>Infotext: Energiespeicher</vt:lpstr>
      <vt:lpstr>8. Wie lang ist das Fernwärmenetz in der Stadt?</vt:lpstr>
      <vt:lpstr>Infotext: Fernwärmenetz</vt:lpstr>
      <vt:lpstr>9. Was macht eine Power-to-Heat-Anlage?</vt:lpstr>
      <vt:lpstr>Infotext: Power-to-Heat-Anlage</vt:lpstr>
      <vt:lpstr>PowerPoint-Präsentation</vt:lpstr>
      <vt:lpstr>PowerPoint-Präsentation</vt:lpstr>
    </vt:vector>
  </TitlesOfParts>
  <Company>EVH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Dietrich, Elisa</dc:creator>
  <cp:lastModifiedBy>Dietrich, Elisa</cp:lastModifiedBy>
  <cp:revision>639</cp:revision>
  <cp:lastPrinted>2023-04-25T06:23:20Z</cp:lastPrinted>
  <dcterms:created xsi:type="dcterms:W3CDTF">2022-05-03T12:43:23Z</dcterms:created>
  <dcterms:modified xsi:type="dcterms:W3CDTF">2026-01-12T10:49:32Z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0x010100BB010F4940ECEA489D9896D16DF7D0C5</vt:lpwstr>
  </property>
  <property fmtid="{D5CDD505-2E9C-101B-9397-08002B2CF9AE}" pid="3" name="MSIP_Label_defa4170-0d19-0005-0004-bc88714345d2_Enabled">
    <vt:lpwstr>true</vt:lpwstr>
  </property>
  <property fmtid="{D5CDD505-2E9C-101B-9397-08002B2CF9AE}" pid="4" name="MSIP_Label_defa4170-0d19-0005-0004-bc88714345d2_SetDate">
    <vt:lpwstr>2024-10-11T09:52:03Z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9d1bd732-afee-46c5-9d48-f3aeb3823586</vt:lpwstr>
  </property>
  <property fmtid="{D5CDD505-2E9C-101B-9397-08002B2CF9AE}" pid="8" name="MSIP_Label_defa4170-0d19-0005-0004-bc88714345d2_ActionId">
    <vt:lpwstr>2796be69-aa83-4f3d-b363-67fe81c5bfe9</vt:lpwstr>
  </property>
  <property fmtid="{D5CDD505-2E9C-101B-9397-08002B2CF9AE}" pid="9" name="MSIP_Label_defa4170-0d19-0005-0004-bc88714345d2_ContentBits">
    <vt:lpwstr>0</vt:lpwstr>
  </property>
  <property fmtid="{D5CDD505-2E9C-101B-9397-08002B2CF9AE}" pid="10" name="MSIP_Label_c939f9ab-380b-48e5-9ff0-4063645002ab_Enabled">
    <vt:lpwstr>true</vt:lpwstr>
  </property>
  <property fmtid="{D5CDD505-2E9C-101B-9397-08002B2CF9AE}" pid="11" name="MSIP_Label_c939f9ab-380b-48e5-9ff0-4063645002ab_SetDate">
    <vt:lpwstr>2025-03-06T13:18:57Z</vt:lpwstr>
  </property>
  <property fmtid="{D5CDD505-2E9C-101B-9397-08002B2CF9AE}" pid="12" name="MSIP_Label_c939f9ab-380b-48e5-9ff0-4063645002ab_Method">
    <vt:lpwstr>Standard</vt:lpwstr>
  </property>
  <property fmtid="{D5CDD505-2E9C-101B-9397-08002B2CF9AE}" pid="13" name="MSIP_Label_c939f9ab-380b-48e5-9ff0-4063645002ab_Name">
    <vt:lpwstr>Public</vt:lpwstr>
  </property>
  <property fmtid="{D5CDD505-2E9C-101B-9397-08002B2CF9AE}" pid="14" name="MSIP_Label_c939f9ab-380b-48e5-9ff0-4063645002ab_SiteId">
    <vt:lpwstr>bff9fdc0-db95-48ee-9108-974ab86e64a2</vt:lpwstr>
  </property>
  <property fmtid="{D5CDD505-2E9C-101B-9397-08002B2CF9AE}" pid="15" name="MSIP_Label_c939f9ab-380b-48e5-9ff0-4063645002ab_ActionId">
    <vt:lpwstr>33e7f093-8c24-4f49-8c75-b1d81e3a08ee</vt:lpwstr>
  </property>
  <property fmtid="{D5CDD505-2E9C-101B-9397-08002B2CF9AE}" pid="16" name="MSIP_Label_c939f9ab-380b-48e5-9ff0-4063645002ab_ContentBits">
    <vt:lpwstr>0</vt:lpwstr>
  </property>
  <property fmtid="{D5CDD505-2E9C-101B-9397-08002B2CF9AE}" pid="17" name="MSIP_Label_c939f9ab-380b-48e5-9ff0-4063645002ab_Tag">
    <vt:lpwstr>10, 3, 0, 1</vt:lpwstr>
  </property>
</Properties>
</file>