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6"/>
  </p:notesMasterIdLst>
  <p:sldIdLst>
    <p:sldId id="366" r:id="rId5"/>
    <p:sldId id="358" r:id="rId6"/>
    <p:sldId id="359" r:id="rId7"/>
    <p:sldId id="319" r:id="rId8"/>
    <p:sldId id="322" r:id="rId9"/>
    <p:sldId id="369" r:id="rId10"/>
    <p:sldId id="370" r:id="rId11"/>
    <p:sldId id="339" r:id="rId12"/>
    <p:sldId id="340" r:id="rId13"/>
    <p:sldId id="371" r:id="rId14"/>
    <p:sldId id="372" r:id="rId15"/>
    <p:sldId id="323" r:id="rId16"/>
    <p:sldId id="324" r:id="rId17"/>
    <p:sldId id="360" r:id="rId18"/>
    <p:sldId id="361" r:id="rId19"/>
    <p:sldId id="375" r:id="rId20"/>
    <p:sldId id="376" r:id="rId21"/>
    <p:sldId id="327" r:id="rId22"/>
    <p:sldId id="351" r:id="rId23"/>
    <p:sldId id="328" r:id="rId24"/>
    <p:sldId id="293" r:id="rId25"/>
    <p:sldId id="294" r:id="rId26"/>
    <p:sldId id="373" r:id="rId27"/>
    <p:sldId id="374" r:id="rId28"/>
    <p:sldId id="362" r:id="rId29"/>
    <p:sldId id="363" r:id="rId30"/>
    <p:sldId id="379" r:id="rId31"/>
    <p:sldId id="380" r:id="rId32"/>
    <p:sldId id="331" r:id="rId33"/>
    <p:sldId id="332" r:id="rId34"/>
    <p:sldId id="381" r:id="rId35"/>
    <p:sldId id="382" r:id="rId36"/>
    <p:sldId id="329" r:id="rId37"/>
    <p:sldId id="330" r:id="rId38"/>
    <p:sldId id="383" r:id="rId39"/>
    <p:sldId id="385" r:id="rId40"/>
    <p:sldId id="386" r:id="rId41"/>
    <p:sldId id="389" r:id="rId42"/>
    <p:sldId id="390" r:id="rId43"/>
    <p:sldId id="377" r:id="rId44"/>
    <p:sldId id="378" r:id="rId45"/>
    <p:sldId id="387" r:id="rId46"/>
    <p:sldId id="388" r:id="rId47"/>
    <p:sldId id="337" r:id="rId48"/>
    <p:sldId id="338" r:id="rId49"/>
    <p:sldId id="393" r:id="rId50"/>
    <p:sldId id="394" r:id="rId51"/>
    <p:sldId id="395" r:id="rId52"/>
    <p:sldId id="396" r:id="rId53"/>
    <p:sldId id="303" r:id="rId54"/>
    <p:sldId id="342" r:id="rId55"/>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wak, Katja" initials="NK" lastIdx="0" clrIdx="0">
    <p:extLst>
      <p:ext uri="{19B8F6BF-5375-455C-9EA6-DF929625EA0E}">
        <p15:presenceInfo xmlns:p15="http://schemas.microsoft.com/office/powerpoint/2012/main" userId="S-1-5-21-64357401-819471502-176566939-126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100"/>
    <a:srgbClr val="799DC8"/>
    <a:srgbClr val="9DBD3B"/>
    <a:srgbClr val="33994B"/>
    <a:srgbClr val="174698"/>
    <a:srgbClr val="FFCA00"/>
    <a:srgbClr val="A7A7A8"/>
    <a:srgbClr val="D9E3EC"/>
    <a:srgbClr val="BACCDC"/>
    <a:srgbClr val="0145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84" autoAdjust="0"/>
    <p:restoredTop sz="94147" autoAdjust="0"/>
  </p:normalViewPr>
  <p:slideViewPr>
    <p:cSldViewPr snapToGrid="0">
      <p:cViewPr varScale="1">
        <p:scale>
          <a:sx n="88" d="100"/>
          <a:sy n="88" d="100"/>
        </p:scale>
        <p:origin x="929" y="82"/>
      </p:cViewPr>
      <p:guideLst/>
    </p:cSldViewPr>
  </p:slideViewPr>
  <p:outlineViewPr>
    <p:cViewPr>
      <p:scale>
        <a:sx n="33" d="100"/>
        <a:sy n="33" d="100"/>
      </p:scale>
      <p:origin x="0" y="-2555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FBFF955-6CF2-44FD-A58E-3D9A72C7AD4B}" type="datetimeFigureOut">
              <a:rPr lang="de-DE" smtClean="0"/>
              <a:t>12.01.2026</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77112BA-1FF3-4A99-8B86-966ED4AEEEAD}" type="slidenum">
              <a:rPr lang="de-DE" smtClean="0"/>
              <a:t>‹Nr.›</a:t>
            </a:fld>
            <a:endParaRPr lang="de-DE"/>
          </a:p>
        </p:txBody>
      </p:sp>
    </p:spTree>
    <p:extLst>
      <p:ext uri="{BB962C8B-B14F-4D97-AF65-F5344CB8AC3E}">
        <p14:creationId xmlns:p14="http://schemas.microsoft.com/office/powerpoint/2010/main" val="713831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9F012-9D91-2A1C-F034-FB123ADE49E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F5D097-2D77-4AF3-FD7C-1C2FCE601CB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E09E732-8249-D2A5-6B95-480B479EA67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58DBA6F-75F7-1D92-2A0E-2947AC708A5A}"/>
              </a:ext>
            </a:extLst>
          </p:cNvPr>
          <p:cNvSpPr>
            <a:spLocks noGrp="1"/>
          </p:cNvSpPr>
          <p:nvPr>
            <p:ph type="sldNum" sz="quarter" idx="10"/>
          </p:nvPr>
        </p:nvSpPr>
        <p:spPr/>
        <p:txBody>
          <a:bodyPr/>
          <a:lstStyle/>
          <a:p>
            <a:fld id="{49BA8C58-8342-4ED5-8091-5B02ACDD9DF1}" type="slidenum">
              <a:rPr lang="de-DE" smtClean="0"/>
              <a:t>3</a:t>
            </a:fld>
            <a:endParaRPr lang="de-DE"/>
          </a:p>
        </p:txBody>
      </p:sp>
    </p:spTree>
    <p:extLst>
      <p:ext uri="{BB962C8B-B14F-4D97-AF65-F5344CB8AC3E}">
        <p14:creationId xmlns:p14="http://schemas.microsoft.com/office/powerpoint/2010/main" val="2428974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BA8C58-8342-4ED5-8091-5B02ACDD9DF1}" type="slidenum">
              <a:rPr lang="de-DE" smtClean="0"/>
              <a:t>22</a:t>
            </a:fld>
            <a:endParaRPr lang="de-DE"/>
          </a:p>
        </p:txBody>
      </p:sp>
    </p:spTree>
    <p:extLst>
      <p:ext uri="{BB962C8B-B14F-4D97-AF65-F5344CB8AC3E}">
        <p14:creationId xmlns:p14="http://schemas.microsoft.com/office/powerpoint/2010/main" val="1294953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0FD2C-FF3A-238C-9408-DCB1270FA8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0FF1C56-4119-08E3-5E0E-7F9226A2F6F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DA75F78-2736-ACA2-BE08-304F4FBCB34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8B962E8-7EA5-A439-A7FF-642A153B9278}"/>
              </a:ext>
            </a:extLst>
          </p:cNvPr>
          <p:cNvSpPr>
            <a:spLocks noGrp="1"/>
          </p:cNvSpPr>
          <p:nvPr>
            <p:ph type="sldNum" sz="quarter" idx="10"/>
          </p:nvPr>
        </p:nvSpPr>
        <p:spPr/>
        <p:txBody>
          <a:bodyPr/>
          <a:lstStyle/>
          <a:p>
            <a:fld id="{777112BA-1FF3-4A99-8B86-966ED4AEEEAD}" type="slidenum">
              <a:rPr lang="de-DE" smtClean="0"/>
              <a:t>26</a:t>
            </a:fld>
            <a:endParaRPr lang="de-DE"/>
          </a:p>
        </p:txBody>
      </p:sp>
    </p:spTree>
    <p:extLst>
      <p:ext uri="{BB962C8B-B14F-4D97-AF65-F5344CB8AC3E}">
        <p14:creationId xmlns:p14="http://schemas.microsoft.com/office/powerpoint/2010/main" val="813308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F8903-45FA-864F-22F9-486A8F75D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B45B06-06BE-1750-8953-BF802BAAB7F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99DDF34-5B48-D541-115E-308AFBB7E49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3189625-D61F-FF62-E4A9-7FE76D449AE8}"/>
              </a:ext>
            </a:extLst>
          </p:cNvPr>
          <p:cNvSpPr>
            <a:spLocks noGrp="1"/>
          </p:cNvSpPr>
          <p:nvPr>
            <p:ph type="sldNum" sz="quarter" idx="10"/>
          </p:nvPr>
        </p:nvSpPr>
        <p:spPr/>
        <p:txBody>
          <a:bodyPr/>
          <a:lstStyle/>
          <a:p>
            <a:fld id="{777112BA-1FF3-4A99-8B86-966ED4AEEEAD}" type="slidenum">
              <a:rPr lang="de-DE" smtClean="0"/>
              <a:t>28</a:t>
            </a:fld>
            <a:endParaRPr lang="de-DE"/>
          </a:p>
        </p:txBody>
      </p:sp>
    </p:spTree>
    <p:extLst>
      <p:ext uri="{BB962C8B-B14F-4D97-AF65-F5344CB8AC3E}">
        <p14:creationId xmlns:p14="http://schemas.microsoft.com/office/powerpoint/2010/main" val="2017218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9C426-5D80-C134-BF4E-F6CD8ADB67C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E503E9-7FC7-AB35-F3D1-A9B8E60E4E7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70B70E-9BF7-D4C7-8960-57478EE7F6F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29B2D79-EC5A-C259-3607-EBEC502D8915}"/>
              </a:ext>
            </a:extLst>
          </p:cNvPr>
          <p:cNvSpPr>
            <a:spLocks noGrp="1"/>
          </p:cNvSpPr>
          <p:nvPr>
            <p:ph type="sldNum" sz="quarter" idx="10"/>
          </p:nvPr>
        </p:nvSpPr>
        <p:spPr/>
        <p:txBody>
          <a:bodyPr/>
          <a:lstStyle/>
          <a:p>
            <a:fld id="{49BA8C58-8342-4ED5-8091-5B02ACDD9DF1}" type="slidenum">
              <a:rPr lang="de-DE" smtClean="0"/>
              <a:t>29</a:t>
            </a:fld>
            <a:endParaRPr lang="de-DE"/>
          </a:p>
        </p:txBody>
      </p:sp>
    </p:spTree>
    <p:extLst>
      <p:ext uri="{BB962C8B-B14F-4D97-AF65-F5344CB8AC3E}">
        <p14:creationId xmlns:p14="http://schemas.microsoft.com/office/powerpoint/2010/main" val="3034903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2D285-BCE0-58C9-BCDC-7E4053A787F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E7A874B-044E-A9C1-2021-373323F046B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4656AB4-3B1A-1C37-4974-6D2428F148D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39CE242-D04B-2912-9F0B-05FAE6AA17DA}"/>
              </a:ext>
            </a:extLst>
          </p:cNvPr>
          <p:cNvSpPr>
            <a:spLocks noGrp="1"/>
          </p:cNvSpPr>
          <p:nvPr>
            <p:ph type="sldNum" sz="quarter" idx="10"/>
          </p:nvPr>
        </p:nvSpPr>
        <p:spPr/>
        <p:txBody>
          <a:bodyPr/>
          <a:lstStyle/>
          <a:p>
            <a:fld id="{777112BA-1FF3-4A99-8B86-966ED4AEEEAD}" type="slidenum">
              <a:rPr lang="de-DE" smtClean="0"/>
              <a:t>30</a:t>
            </a:fld>
            <a:endParaRPr lang="de-DE"/>
          </a:p>
        </p:txBody>
      </p:sp>
    </p:spTree>
    <p:extLst>
      <p:ext uri="{BB962C8B-B14F-4D97-AF65-F5344CB8AC3E}">
        <p14:creationId xmlns:p14="http://schemas.microsoft.com/office/powerpoint/2010/main" val="2680190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6B2D4-3748-6621-2895-E4598C2C5DF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1E46504-79E3-B691-C015-26F1025922C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BD456F2-A6A2-EBB8-BA0D-E73372AF5E9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C3F481E-CFD6-33F9-80E2-6AE880635680}"/>
              </a:ext>
            </a:extLst>
          </p:cNvPr>
          <p:cNvSpPr>
            <a:spLocks noGrp="1"/>
          </p:cNvSpPr>
          <p:nvPr>
            <p:ph type="sldNum" sz="quarter" idx="10"/>
          </p:nvPr>
        </p:nvSpPr>
        <p:spPr/>
        <p:txBody>
          <a:bodyPr/>
          <a:lstStyle/>
          <a:p>
            <a:fld id="{49BA8C58-8342-4ED5-8091-5B02ACDD9DF1}" type="slidenum">
              <a:rPr lang="de-DE" smtClean="0"/>
              <a:t>31</a:t>
            </a:fld>
            <a:endParaRPr lang="de-DE"/>
          </a:p>
        </p:txBody>
      </p:sp>
    </p:spTree>
    <p:extLst>
      <p:ext uri="{BB962C8B-B14F-4D97-AF65-F5344CB8AC3E}">
        <p14:creationId xmlns:p14="http://schemas.microsoft.com/office/powerpoint/2010/main" val="3453819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DFE3D-9EDE-67CD-ED26-00F37A3D55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263D588-2C21-54FA-F2B2-B21605F952C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E923606-EDF8-C519-0BA3-543A8E8B68B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124AB42-D027-67E7-198C-CEC392272EC6}"/>
              </a:ext>
            </a:extLst>
          </p:cNvPr>
          <p:cNvSpPr>
            <a:spLocks noGrp="1"/>
          </p:cNvSpPr>
          <p:nvPr>
            <p:ph type="sldNum" sz="quarter" idx="10"/>
          </p:nvPr>
        </p:nvSpPr>
        <p:spPr/>
        <p:txBody>
          <a:bodyPr/>
          <a:lstStyle/>
          <a:p>
            <a:fld id="{777112BA-1FF3-4A99-8B86-966ED4AEEEAD}" type="slidenum">
              <a:rPr lang="de-DE" smtClean="0"/>
              <a:t>32</a:t>
            </a:fld>
            <a:endParaRPr lang="de-DE"/>
          </a:p>
        </p:txBody>
      </p:sp>
    </p:spTree>
    <p:extLst>
      <p:ext uri="{BB962C8B-B14F-4D97-AF65-F5344CB8AC3E}">
        <p14:creationId xmlns:p14="http://schemas.microsoft.com/office/powerpoint/2010/main" val="2834034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1070B-C991-F308-4E6D-35E49D7525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1F01E9-DF76-9E32-BC5A-DA5157C3351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476B92-DAD3-61D9-F8AE-D5C902349EE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E684ACB-90E8-3A87-42BA-19ADD13B983F}"/>
              </a:ext>
            </a:extLst>
          </p:cNvPr>
          <p:cNvSpPr>
            <a:spLocks noGrp="1"/>
          </p:cNvSpPr>
          <p:nvPr>
            <p:ph type="sldNum" sz="quarter" idx="10"/>
          </p:nvPr>
        </p:nvSpPr>
        <p:spPr/>
        <p:txBody>
          <a:bodyPr/>
          <a:lstStyle/>
          <a:p>
            <a:fld id="{49BA8C58-8342-4ED5-8091-5B02ACDD9DF1}" type="slidenum">
              <a:rPr lang="de-DE" smtClean="0"/>
              <a:t>33</a:t>
            </a:fld>
            <a:endParaRPr lang="de-DE"/>
          </a:p>
        </p:txBody>
      </p:sp>
    </p:spTree>
    <p:extLst>
      <p:ext uri="{BB962C8B-B14F-4D97-AF65-F5344CB8AC3E}">
        <p14:creationId xmlns:p14="http://schemas.microsoft.com/office/powerpoint/2010/main" val="1424111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81643-113E-4210-C49F-C8AD1005B07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F9150E-43CA-4860-92DB-10E4BF7E590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3978E43-5FA0-7A81-A0E5-F684449B719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19C5879-2AFE-C29E-04F3-75C5934B3A43}"/>
              </a:ext>
            </a:extLst>
          </p:cNvPr>
          <p:cNvSpPr>
            <a:spLocks noGrp="1"/>
          </p:cNvSpPr>
          <p:nvPr>
            <p:ph type="sldNum" sz="quarter" idx="10"/>
          </p:nvPr>
        </p:nvSpPr>
        <p:spPr/>
        <p:txBody>
          <a:bodyPr/>
          <a:lstStyle/>
          <a:p>
            <a:fld id="{777112BA-1FF3-4A99-8B86-966ED4AEEEAD}" type="slidenum">
              <a:rPr lang="de-DE" smtClean="0"/>
              <a:t>34</a:t>
            </a:fld>
            <a:endParaRPr lang="de-DE"/>
          </a:p>
        </p:txBody>
      </p:sp>
    </p:spTree>
    <p:extLst>
      <p:ext uri="{BB962C8B-B14F-4D97-AF65-F5344CB8AC3E}">
        <p14:creationId xmlns:p14="http://schemas.microsoft.com/office/powerpoint/2010/main" val="1566973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27D26-ABA2-5734-701E-766C428D76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AA20CF-C964-538E-49C1-C0AAE20A988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333A795-9BFB-7DEA-E079-AFE14B99559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168DFD4-ABD7-4247-0874-D20A9ED1DB6E}"/>
              </a:ext>
            </a:extLst>
          </p:cNvPr>
          <p:cNvSpPr>
            <a:spLocks noGrp="1"/>
          </p:cNvSpPr>
          <p:nvPr>
            <p:ph type="sldNum" sz="quarter" idx="10"/>
          </p:nvPr>
        </p:nvSpPr>
        <p:spPr/>
        <p:txBody>
          <a:bodyPr/>
          <a:lstStyle/>
          <a:p>
            <a:fld id="{49BA8C58-8342-4ED5-8091-5B02ACDD9DF1}" type="slidenum">
              <a:rPr lang="de-DE" smtClean="0"/>
              <a:t>35</a:t>
            </a:fld>
            <a:endParaRPr lang="de-DE"/>
          </a:p>
        </p:txBody>
      </p:sp>
    </p:spTree>
    <p:extLst>
      <p:ext uri="{BB962C8B-B14F-4D97-AF65-F5344CB8AC3E}">
        <p14:creationId xmlns:p14="http://schemas.microsoft.com/office/powerpoint/2010/main" val="377696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7C1A6-F642-94BD-4B57-DAF03ABC345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13FC41A-DACF-4C8F-9E66-4FC44D7AA73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EABDFF0-228C-9058-1655-77C67F965D2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D219930-BD78-D12C-8B77-E47B832F3C1B}"/>
              </a:ext>
            </a:extLst>
          </p:cNvPr>
          <p:cNvSpPr>
            <a:spLocks noGrp="1"/>
          </p:cNvSpPr>
          <p:nvPr>
            <p:ph type="sldNum" sz="quarter" idx="10"/>
          </p:nvPr>
        </p:nvSpPr>
        <p:spPr/>
        <p:txBody>
          <a:bodyPr/>
          <a:lstStyle/>
          <a:p>
            <a:fld id="{777112BA-1FF3-4A99-8B86-966ED4AEEEAD}" type="slidenum">
              <a:rPr lang="de-DE" smtClean="0"/>
              <a:t>5</a:t>
            </a:fld>
            <a:endParaRPr lang="de-DE"/>
          </a:p>
        </p:txBody>
      </p:sp>
    </p:spTree>
    <p:extLst>
      <p:ext uri="{BB962C8B-B14F-4D97-AF65-F5344CB8AC3E}">
        <p14:creationId xmlns:p14="http://schemas.microsoft.com/office/powerpoint/2010/main" val="4125486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00373-B8C5-C171-4EBF-219BCE63FA8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C99B1B1-CF5D-7D02-5240-E2280BF1C9D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6D4C08-E1AE-389C-778B-D5B2CB9AECF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FD1108B-6AC6-296B-2347-8642F956DE0A}"/>
              </a:ext>
            </a:extLst>
          </p:cNvPr>
          <p:cNvSpPr>
            <a:spLocks noGrp="1"/>
          </p:cNvSpPr>
          <p:nvPr>
            <p:ph type="sldNum" sz="quarter" idx="10"/>
          </p:nvPr>
        </p:nvSpPr>
        <p:spPr/>
        <p:txBody>
          <a:bodyPr/>
          <a:lstStyle/>
          <a:p>
            <a:fld id="{49BA8C58-8342-4ED5-8091-5B02ACDD9DF1}" type="slidenum">
              <a:rPr lang="de-DE" smtClean="0"/>
              <a:t>38</a:t>
            </a:fld>
            <a:endParaRPr lang="de-DE"/>
          </a:p>
        </p:txBody>
      </p:sp>
    </p:spTree>
    <p:extLst>
      <p:ext uri="{BB962C8B-B14F-4D97-AF65-F5344CB8AC3E}">
        <p14:creationId xmlns:p14="http://schemas.microsoft.com/office/powerpoint/2010/main" val="1004355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AABA8-5E0C-0C58-7EB8-5BCCB573150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60341B-7EF2-179A-DD56-69CE1EF129F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BE1A6B5-7BA3-E176-1985-F990990CF72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A95BEA4-42EA-7E7A-3FBF-07198FB0D8F4}"/>
              </a:ext>
            </a:extLst>
          </p:cNvPr>
          <p:cNvSpPr>
            <a:spLocks noGrp="1"/>
          </p:cNvSpPr>
          <p:nvPr>
            <p:ph type="sldNum" sz="quarter" idx="10"/>
          </p:nvPr>
        </p:nvSpPr>
        <p:spPr/>
        <p:txBody>
          <a:bodyPr/>
          <a:lstStyle/>
          <a:p>
            <a:fld id="{49BA8C58-8342-4ED5-8091-5B02ACDD9DF1}" type="slidenum">
              <a:rPr lang="de-DE" smtClean="0"/>
              <a:t>39</a:t>
            </a:fld>
            <a:endParaRPr lang="de-DE"/>
          </a:p>
        </p:txBody>
      </p:sp>
    </p:spTree>
    <p:extLst>
      <p:ext uri="{BB962C8B-B14F-4D97-AF65-F5344CB8AC3E}">
        <p14:creationId xmlns:p14="http://schemas.microsoft.com/office/powerpoint/2010/main" val="102203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C60B8-CD9C-257F-55C1-B6A81B7D0BC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F650A5-F90B-042C-DDA0-14DED1DCD34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A348C9-33C5-60BA-23D0-DFCAA91DB2F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2B55966-AD10-B8C9-EB00-3454B47AFFC5}"/>
              </a:ext>
            </a:extLst>
          </p:cNvPr>
          <p:cNvSpPr>
            <a:spLocks noGrp="1"/>
          </p:cNvSpPr>
          <p:nvPr>
            <p:ph type="sldNum" sz="quarter" idx="10"/>
          </p:nvPr>
        </p:nvSpPr>
        <p:spPr/>
        <p:txBody>
          <a:bodyPr/>
          <a:lstStyle/>
          <a:p>
            <a:fld id="{49BA8C58-8342-4ED5-8091-5B02ACDD9DF1}" type="slidenum">
              <a:rPr lang="de-DE" smtClean="0"/>
              <a:t>40</a:t>
            </a:fld>
            <a:endParaRPr lang="de-DE"/>
          </a:p>
        </p:txBody>
      </p:sp>
    </p:spTree>
    <p:extLst>
      <p:ext uri="{BB962C8B-B14F-4D97-AF65-F5344CB8AC3E}">
        <p14:creationId xmlns:p14="http://schemas.microsoft.com/office/powerpoint/2010/main" val="1408350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C0FEC-F6D7-A5D3-8D31-484F21F48B7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0AB5DD2-B018-D7FC-77F5-337713EB870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891A505-569F-A687-A799-60E635E1E96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07C0EA8-85E6-B595-17E1-A1362915353D}"/>
              </a:ext>
            </a:extLst>
          </p:cNvPr>
          <p:cNvSpPr>
            <a:spLocks noGrp="1"/>
          </p:cNvSpPr>
          <p:nvPr>
            <p:ph type="sldNum" sz="quarter" idx="10"/>
          </p:nvPr>
        </p:nvSpPr>
        <p:spPr/>
        <p:txBody>
          <a:bodyPr/>
          <a:lstStyle/>
          <a:p>
            <a:fld id="{49BA8C58-8342-4ED5-8091-5B02ACDD9DF1}" type="slidenum">
              <a:rPr lang="de-DE" smtClean="0"/>
              <a:t>41</a:t>
            </a:fld>
            <a:endParaRPr lang="de-DE"/>
          </a:p>
        </p:txBody>
      </p:sp>
    </p:spTree>
    <p:extLst>
      <p:ext uri="{BB962C8B-B14F-4D97-AF65-F5344CB8AC3E}">
        <p14:creationId xmlns:p14="http://schemas.microsoft.com/office/powerpoint/2010/main" val="1187238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42B45-DDA3-B5E9-16E7-D8715CFD435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4940D96-6D1A-9790-4083-F7547DFD4ED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66E967C-787A-CA14-3F92-7E624A68DA0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BBF25ED-5A98-A000-4B3C-34433CEF06D5}"/>
              </a:ext>
            </a:extLst>
          </p:cNvPr>
          <p:cNvSpPr>
            <a:spLocks noGrp="1"/>
          </p:cNvSpPr>
          <p:nvPr>
            <p:ph type="sldNum" sz="quarter" idx="10"/>
          </p:nvPr>
        </p:nvSpPr>
        <p:spPr/>
        <p:txBody>
          <a:bodyPr/>
          <a:lstStyle/>
          <a:p>
            <a:fld id="{49BA8C58-8342-4ED5-8091-5B02ACDD9DF1}" type="slidenum">
              <a:rPr lang="de-DE" smtClean="0"/>
              <a:t>42</a:t>
            </a:fld>
            <a:endParaRPr lang="de-DE"/>
          </a:p>
        </p:txBody>
      </p:sp>
    </p:spTree>
    <p:extLst>
      <p:ext uri="{BB962C8B-B14F-4D97-AF65-F5344CB8AC3E}">
        <p14:creationId xmlns:p14="http://schemas.microsoft.com/office/powerpoint/2010/main" val="3957364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90724-150B-E645-3DEC-E0B658A8445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1B0BAD-5466-D9B4-58B4-593E7249951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E71B1A8-D636-989C-F555-EA0E21A5B88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1E1D989-919E-64A1-63B2-12AF8FC50174}"/>
              </a:ext>
            </a:extLst>
          </p:cNvPr>
          <p:cNvSpPr>
            <a:spLocks noGrp="1"/>
          </p:cNvSpPr>
          <p:nvPr>
            <p:ph type="sldNum" sz="quarter" idx="10"/>
          </p:nvPr>
        </p:nvSpPr>
        <p:spPr/>
        <p:txBody>
          <a:bodyPr/>
          <a:lstStyle/>
          <a:p>
            <a:fld id="{49BA8C58-8342-4ED5-8091-5B02ACDD9DF1}" type="slidenum">
              <a:rPr lang="de-DE" smtClean="0"/>
              <a:t>43</a:t>
            </a:fld>
            <a:endParaRPr lang="de-DE"/>
          </a:p>
        </p:txBody>
      </p:sp>
    </p:spTree>
    <p:extLst>
      <p:ext uri="{BB962C8B-B14F-4D97-AF65-F5344CB8AC3E}">
        <p14:creationId xmlns:p14="http://schemas.microsoft.com/office/powerpoint/2010/main" val="896059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B83E5-AE00-46AE-6F8A-BF56DF8FBE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3F0BEEE-77C3-5D7C-FD79-61CF2BBB5FC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9B16B58-91D9-52F0-921B-4631173F013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07ADBBA-C976-7601-662E-BA6CC1D54A79}"/>
              </a:ext>
            </a:extLst>
          </p:cNvPr>
          <p:cNvSpPr>
            <a:spLocks noGrp="1"/>
          </p:cNvSpPr>
          <p:nvPr>
            <p:ph type="sldNum" sz="quarter" idx="10"/>
          </p:nvPr>
        </p:nvSpPr>
        <p:spPr/>
        <p:txBody>
          <a:bodyPr/>
          <a:lstStyle/>
          <a:p>
            <a:fld id="{49BA8C58-8342-4ED5-8091-5B02ACDD9DF1}" type="slidenum">
              <a:rPr lang="de-DE" smtClean="0"/>
              <a:t>44</a:t>
            </a:fld>
            <a:endParaRPr lang="de-DE"/>
          </a:p>
        </p:txBody>
      </p:sp>
    </p:spTree>
    <p:extLst>
      <p:ext uri="{BB962C8B-B14F-4D97-AF65-F5344CB8AC3E}">
        <p14:creationId xmlns:p14="http://schemas.microsoft.com/office/powerpoint/2010/main" val="577239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ACB97-7375-B6B1-56AD-5BD24CCD6E9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56FE1A-BFDD-F875-D153-584771DF417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5DC71D6-5B78-CC80-CFC4-0440F1010B5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C2F3DA7-11D2-0870-C454-949972110E12}"/>
              </a:ext>
            </a:extLst>
          </p:cNvPr>
          <p:cNvSpPr>
            <a:spLocks noGrp="1"/>
          </p:cNvSpPr>
          <p:nvPr>
            <p:ph type="sldNum" sz="quarter" idx="10"/>
          </p:nvPr>
        </p:nvSpPr>
        <p:spPr/>
        <p:txBody>
          <a:bodyPr/>
          <a:lstStyle/>
          <a:p>
            <a:fld id="{777112BA-1FF3-4A99-8B86-966ED4AEEEAD}" type="slidenum">
              <a:rPr lang="de-DE" smtClean="0"/>
              <a:t>45</a:t>
            </a:fld>
            <a:endParaRPr lang="de-DE"/>
          </a:p>
        </p:txBody>
      </p:sp>
    </p:spTree>
    <p:extLst>
      <p:ext uri="{BB962C8B-B14F-4D97-AF65-F5344CB8AC3E}">
        <p14:creationId xmlns:p14="http://schemas.microsoft.com/office/powerpoint/2010/main" val="52657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584F1-0E0B-D0CA-3D70-7CC66E8F148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5E93197-6051-36DF-23CB-50D8B26934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BAE929-052A-23D1-F092-814688E3FD7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1D94A85-891C-B620-4E76-4DBE1B54B0AA}"/>
              </a:ext>
            </a:extLst>
          </p:cNvPr>
          <p:cNvSpPr>
            <a:spLocks noGrp="1"/>
          </p:cNvSpPr>
          <p:nvPr>
            <p:ph type="sldNum" sz="quarter" idx="10"/>
          </p:nvPr>
        </p:nvSpPr>
        <p:spPr/>
        <p:txBody>
          <a:bodyPr/>
          <a:lstStyle/>
          <a:p>
            <a:fld id="{49BA8C58-8342-4ED5-8091-5B02ACDD9DF1}" type="slidenum">
              <a:rPr lang="de-DE" smtClean="0"/>
              <a:t>46</a:t>
            </a:fld>
            <a:endParaRPr lang="de-DE"/>
          </a:p>
        </p:txBody>
      </p:sp>
    </p:spTree>
    <p:extLst>
      <p:ext uri="{BB962C8B-B14F-4D97-AF65-F5344CB8AC3E}">
        <p14:creationId xmlns:p14="http://schemas.microsoft.com/office/powerpoint/2010/main" val="3181039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DCD3F-5FBC-4AB0-DDC4-0040CDC2DE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086D367-7411-CBAC-402A-4B7DF8CE9D8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855104-859D-BA2D-3258-FC313636C71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B129F0D-21FA-66FF-AFE9-07C9F7CA9B9E}"/>
              </a:ext>
            </a:extLst>
          </p:cNvPr>
          <p:cNvSpPr>
            <a:spLocks noGrp="1"/>
          </p:cNvSpPr>
          <p:nvPr>
            <p:ph type="sldNum" sz="quarter" idx="10"/>
          </p:nvPr>
        </p:nvSpPr>
        <p:spPr/>
        <p:txBody>
          <a:bodyPr/>
          <a:lstStyle/>
          <a:p>
            <a:fld id="{777112BA-1FF3-4A99-8B86-966ED4AEEEAD}" type="slidenum">
              <a:rPr lang="de-DE" smtClean="0"/>
              <a:t>47</a:t>
            </a:fld>
            <a:endParaRPr lang="de-DE"/>
          </a:p>
        </p:txBody>
      </p:sp>
    </p:spTree>
    <p:extLst>
      <p:ext uri="{BB962C8B-B14F-4D97-AF65-F5344CB8AC3E}">
        <p14:creationId xmlns:p14="http://schemas.microsoft.com/office/powerpoint/2010/main" val="519313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63835-979D-DC28-A20F-16D312FC101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BB6006-0708-998C-39B8-0C106DD69F6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CCF2420-DAAC-D916-F5D3-4A833711883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AB48F2D-50FE-3EA1-6632-A528BD28582F}"/>
              </a:ext>
            </a:extLst>
          </p:cNvPr>
          <p:cNvSpPr>
            <a:spLocks noGrp="1"/>
          </p:cNvSpPr>
          <p:nvPr>
            <p:ph type="sldNum" sz="quarter" idx="10"/>
          </p:nvPr>
        </p:nvSpPr>
        <p:spPr/>
        <p:txBody>
          <a:bodyPr/>
          <a:lstStyle/>
          <a:p>
            <a:fld id="{777112BA-1FF3-4A99-8B86-966ED4AEEEAD}" type="slidenum">
              <a:rPr lang="de-DE" smtClean="0"/>
              <a:t>9</a:t>
            </a:fld>
            <a:endParaRPr lang="de-DE"/>
          </a:p>
        </p:txBody>
      </p:sp>
    </p:spTree>
    <p:extLst>
      <p:ext uri="{BB962C8B-B14F-4D97-AF65-F5344CB8AC3E}">
        <p14:creationId xmlns:p14="http://schemas.microsoft.com/office/powerpoint/2010/main" val="973147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15618-D395-79E2-6366-B51A0E6626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675EA2D-AEE4-8144-35F1-E92E6D6DB49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616E801-46DE-E845-B6FC-37C44E0B780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BBF65A7-E1FC-FAD6-BADB-F4D6A2CCC7A1}"/>
              </a:ext>
            </a:extLst>
          </p:cNvPr>
          <p:cNvSpPr>
            <a:spLocks noGrp="1"/>
          </p:cNvSpPr>
          <p:nvPr>
            <p:ph type="sldNum" sz="quarter" idx="10"/>
          </p:nvPr>
        </p:nvSpPr>
        <p:spPr/>
        <p:txBody>
          <a:bodyPr/>
          <a:lstStyle/>
          <a:p>
            <a:fld id="{49BA8C58-8342-4ED5-8091-5B02ACDD9DF1}" type="slidenum">
              <a:rPr lang="de-DE" smtClean="0"/>
              <a:t>48</a:t>
            </a:fld>
            <a:endParaRPr lang="de-DE"/>
          </a:p>
        </p:txBody>
      </p:sp>
    </p:spTree>
    <p:extLst>
      <p:ext uri="{BB962C8B-B14F-4D97-AF65-F5344CB8AC3E}">
        <p14:creationId xmlns:p14="http://schemas.microsoft.com/office/powerpoint/2010/main" val="3559395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181DE-242E-BAD1-7F67-888EEE3967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671E6A-8A8D-C374-B941-3DDB4226CE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BC2298B-4229-680A-658B-65C9558AFEB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CB8247C-8663-3D1A-CF8A-6E4FA45B575B}"/>
              </a:ext>
            </a:extLst>
          </p:cNvPr>
          <p:cNvSpPr>
            <a:spLocks noGrp="1"/>
          </p:cNvSpPr>
          <p:nvPr>
            <p:ph type="sldNum" sz="quarter" idx="10"/>
          </p:nvPr>
        </p:nvSpPr>
        <p:spPr/>
        <p:txBody>
          <a:bodyPr/>
          <a:lstStyle/>
          <a:p>
            <a:fld id="{777112BA-1FF3-4A99-8B86-966ED4AEEEAD}" type="slidenum">
              <a:rPr lang="de-DE" smtClean="0"/>
              <a:t>49</a:t>
            </a:fld>
            <a:endParaRPr lang="de-DE"/>
          </a:p>
        </p:txBody>
      </p:sp>
    </p:spTree>
    <p:extLst>
      <p:ext uri="{BB962C8B-B14F-4D97-AF65-F5344CB8AC3E}">
        <p14:creationId xmlns:p14="http://schemas.microsoft.com/office/powerpoint/2010/main" val="415009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9C5CC-8A61-0C0E-05CE-0329CB61792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C08149C-C435-106D-2124-1FA3011A9C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BA028E7-3BFF-B3FF-D929-B5A05A97CDF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42901D6-B3DE-1A82-608B-2AE5F3D37964}"/>
              </a:ext>
            </a:extLst>
          </p:cNvPr>
          <p:cNvSpPr>
            <a:spLocks noGrp="1"/>
          </p:cNvSpPr>
          <p:nvPr>
            <p:ph type="sldNum" sz="quarter" idx="10"/>
          </p:nvPr>
        </p:nvSpPr>
        <p:spPr/>
        <p:txBody>
          <a:bodyPr/>
          <a:lstStyle/>
          <a:p>
            <a:fld id="{49BA8C58-8342-4ED5-8091-5B02ACDD9DF1}" type="slidenum">
              <a:rPr lang="de-DE" smtClean="0"/>
              <a:t>10</a:t>
            </a:fld>
            <a:endParaRPr lang="de-DE"/>
          </a:p>
        </p:txBody>
      </p:sp>
    </p:spTree>
    <p:extLst>
      <p:ext uri="{BB962C8B-B14F-4D97-AF65-F5344CB8AC3E}">
        <p14:creationId xmlns:p14="http://schemas.microsoft.com/office/powerpoint/2010/main" val="2540695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ADE11-8A7C-CF7A-5FB5-7FE7C2B4CB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99646E2-2491-DB3D-87C3-F7B4F47B88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B539336-4A19-FF83-CD9D-8446898B1AC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1B1B1E5-61BF-7605-9774-F0EDEEF8058C}"/>
              </a:ext>
            </a:extLst>
          </p:cNvPr>
          <p:cNvSpPr>
            <a:spLocks noGrp="1"/>
          </p:cNvSpPr>
          <p:nvPr>
            <p:ph type="sldNum" sz="quarter" idx="10"/>
          </p:nvPr>
        </p:nvSpPr>
        <p:spPr/>
        <p:txBody>
          <a:bodyPr/>
          <a:lstStyle/>
          <a:p>
            <a:fld id="{49BA8C58-8342-4ED5-8091-5B02ACDD9DF1}" type="slidenum">
              <a:rPr lang="de-DE" smtClean="0"/>
              <a:t>11</a:t>
            </a:fld>
            <a:endParaRPr lang="de-DE"/>
          </a:p>
        </p:txBody>
      </p:sp>
    </p:spTree>
    <p:extLst>
      <p:ext uri="{BB962C8B-B14F-4D97-AF65-F5344CB8AC3E}">
        <p14:creationId xmlns:p14="http://schemas.microsoft.com/office/powerpoint/2010/main" val="86599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CB9B2-0234-3CBD-149F-B00F140AB2C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5B22746-1331-9C4D-E364-68BE58CA27A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C38F31B-B47F-FA57-6C64-32523C7AC08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ED37D5C-0BB8-13AE-0D56-1FDCC9F45FD4}"/>
              </a:ext>
            </a:extLst>
          </p:cNvPr>
          <p:cNvSpPr>
            <a:spLocks noGrp="1"/>
          </p:cNvSpPr>
          <p:nvPr>
            <p:ph type="sldNum" sz="quarter" idx="10"/>
          </p:nvPr>
        </p:nvSpPr>
        <p:spPr/>
        <p:txBody>
          <a:bodyPr/>
          <a:lstStyle/>
          <a:p>
            <a:fld id="{777112BA-1FF3-4A99-8B86-966ED4AEEEAD}" type="slidenum">
              <a:rPr lang="de-DE" smtClean="0"/>
              <a:t>13</a:t>
            </a:fld>
            <a:endParaRPr lang="de-DE"/>
          </a:p>
        </p:txBody>
      </p:sp>
    </p:spTree>
    <p:extLst>
      <p:ext uri="{BB962C8B-B14F-4D97-AF65-F5344CB8AC3E}">
        <p14:creationId xmlns:p14="http://schemas.microsoft.com/office/powerpoint/2010/main" val="349323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513C4-91DD-DBC1-9A39-F94330C0571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821FC3B-5432-07B7-8BB6-D4CEC949480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93C96D7-DF94-52BD-7340-C7335CCA164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349205C-8CE0-C7A5-1304-726775ABEC31}"/>
              </a:ext>
            </a:extLst>
          </p:cNvPr>
          <p:cNvSpPr>
            <a:spLocks noGrp="1"/>
          </p:cNvSpPr>
          <p:nvPr>
            <p:ph type="sldNum" sz="quarter" idx="10"/>
          </p:nvPr>
        </p:nvSpPr>
        <p:spPr/>
        <p:txBody>
          <a:bodyPr/>
          <a:lstStyle/>
          <a:p>
            <a:fld id="{49BA8C58-8342-4ED5-8091-5B02ACDD9DF1}" type="slidenum">
              <a:rPr lang="de-DE" smtClean="0"/>
              <a:t>14</a:t>
            </a:fld>
            <a:endParaRPr lang="de-DE"/>
          </a:p>
        </p:txBody>
      </p:sp>
    </p:spTree>
    <p:extLst>
      <p:ext uri="{BB962C8B-B14F-4D97-AF65-F5344CB8AC3E}">
        <p14:creationId xmlns:p14="http://schemas.microsoft.com/office/powerpoint/2010/main" val="311301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7E5D8-76A5-F348-1173-1ACC546BFF0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744891A-B194-DAD2-A930-3CEF652AF59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0EEE7D-78BA-3308-D4F1-0A6C698582F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E5BD93C-38B7-3AB8-EB4B-21C3A6E8D7F4}"/>
              </a:ext>
            </a:extLst>
          </p:cNvPr>
          <p:cNvSpPr>
            <a:spLocks noGrp="1"/>
          </p:cNvSpPr>
          <p:nvPr>
            <p:ph type="sldNum" sz="quarter" idx="10"/>
          </p:nvPr>
        </p:nvSpPr>
        <p:spPr/>
        <p:txBody>
          <a:bodyPr/>
          <a:lstStyle/>
          <a:p>
            <a:fld id="{49BA8C58-8342-4ED5-8091-5B02ACDD9DF1}" type="slidenum">
              <a:rPr lang="de-DE" smtClean="0"/>
              <a:t>18</a:t>
            </a:fld>
            <a:endParaRPr lang="de-DE"/>
          </a:p>
        </p:txBody>
      </p:sp>
    </p:spTree>
    <p:extLst>
      <p:ext uri="{BB962C8B-B14F-4D97-AF65-F5344CB8AC3E}">
        <p14:creationId xmlns:p14="http://schemas.microsoft.com/office/powerpoint/2010/main" val="282245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BA8C58-8342-4ED5-8091-5B02ACDD9DF1}" type="slidenum">
              <a:rPr lang="de-DE" smtClean="0"/>
              <a:t>21</a:t>
            </a:fld>
            <a:endParaRPr lang="de-DE"/>
          </a:p>
        </p:txBody>
      </p:sp>
    </p:spTree>
    <p:extLst>
      <p:ext uri="{BB962C8B-B14F-4D97-AF65-F5344CB8AC3E}">
        <p14:creationId xmlns:p14="http://schemas.microsoft.com/office/powerpoint/2010/main" val="1170531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881238"/>
      </p:ext>
    </p:extLst>
  </p:cSld>
  <p:clrMapOvr>
    <a:masterClrMapping/>
  </p:clrMapOvr>
  <p:transition spd="slow"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
        <p:nvSpPr>
          <p:cNvPr id="9" name="Titel 1"/>
          <p:cNvSpPr>
            <a:spLocks noGrp="1"/>
          </p:cNvSpPr>
          <p:nvPr>
            <p:ph type="title"/>
          </p:nvPr>
        </p:nvSpPr>
        <p:spPr>
          <a:xfrm>
            <a:off x="838200" y="757236"/>
            <a:ext cx="10515600" cy="681037"/>
          </a:xfrm>
        </p:spPr>
        <p:txBody>
          <a:bodyPr>
            <a:normAutofit/>
          </a:bodyPr>
          <a:lstStyle>
            <a:lvl1pPr>
              <a:defRPr sz="3600" b="1">
                <a:solidFill>
                  <a:schemeClr val="bg1"/>
                </a:solidFill>
                <a:latin typeface="+mn-lt"/>
              </a:defRPr>
            </a:lvl1pPr>
          </a:lstStyle>
          <a:p>
            <a:r>
              <a:rPr lang="de-DE"/>
              <a:t>Titelmasterformat durch Klicken bearbeiten</a:t>
            </a:r>
          </a:p>
        </p:txBody>
      </p:sp>
      <p:sp>
        <p:nvSpPr>
          <p:cNvPr id="10" name="Inhaltsplatzhalter 2"/>
          <p:cNvSpPr>
            <a:spLocks noGrp="1"/>
          </p:cNvSpPr>
          <p:nvPr>
            <p:ph idx="1"/>
          </p:nvPr>
        </p:nvSpPr>
        <p:spPr>
          <a:xfrm>
            <a:off x="838200" y="1438274"/>
            <a:ext cx="10515600" cy="4738689"/>
          </a:xfrm>
        </p:spPr>
        <p:txBody>
          <a:bodyPr>
            <a:normAutofit/>
          </a:bodyPr>
          <a:lstStyle>
            <a:lvl1pPr marL="0" indent="0">
              <a:buNone/>
              <a:defRPr sz="2000">
                <a:solidFill>
                  <a:schemeClr val="bg1"/>
                </a:solidFill>
              </a:defRPr>
            </a:lvl1pPr>
          </a:lstStyle>
          <a:p>
            <a:pPr lvl="0"/>
            <a:endParaRPr lang="de-DE"/>
          </a:p>
        </p:txBody>
      </p:sp>
    </p:spTree>
    <p:extLst>
      <p:ext uri="{BB962C8B-B14F-4D97-AF65-F5344CB8AC3E}">
        <p14:creationId xmlns:p14="http://schemas.microsoft.com/office/powerpoint/2010/main" val="4057458213"/>
      </p:ext>
    </p:extLst>
  </p:cSld>
  <p:clrMapOvr>
    <a:masterClrMapping/>
  </p:clrMapOvr>
  <p:transition spd="slow"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5" name="Fußzeilenplatzhalter 4"/>
          <p:cNvSpPr>
            <a:spLocks noGrp="1"/>
          </p:cNvSpPr>
          <p:nvPr>
            <p:ph type="ftr" sz="quarter" idx="11"/>
          </p:nvPr>
        </p:nvSpPr>
        <p:spPr>
          <a:xfrm>
            <a:off x="4038600" y="6356350"/>
            <a:ext cx="7315198" cy="365125"/>
          </a:xfrm>
        </p:spPr>
        <p:txBody>
          <a:bodyPr/>
          <a:lstStyle>
            <a:lvl1pPr algn="r">
              <a:defRPr/>
            </a:lvl1pPr>
          </a:lstStyle>
          <a:p>
            <a:r>
              <a:rPr lang="de-DE"/>
              <a:t>10. Oktober 2022 - Lenkungskreis</a:t>
            </a:r>
          </a:p>
        </p:txBody>
      </p:sp>
      <p:sp>
        <p:nvSpPr>
          <p:cNvPr id="6" name="Foliennummernplatzhalter 5"/>
          <p:cNvSpPr>
            <a:spLocks noGrp="1"/>
          </p:cNvSpPr>
          <p:nvPr>
            <p:ph type="sldNum" sz="quarter" idx="12"/>
          </p:nvPr>
        </p:nvSpPr>
        <p:spPr>
          <a:xfrm>
            <a:off x="11353798" y="6356350"/>
            <a:ext cx="571501" cy="365125"/>
          </a:xfrm>
        </p:spPr>
        <p:txBody>
          <a:bodyPr/>
          <a:lstStyle/>
          <a:p>
            <a:fld id="{112054BE-990F-4249-94E5-BD2D32028CF5}" type="slidenum">
              <a:rPr lang="de-DE" smtClean="0"/>
              <a:t>‹Nr.›</a:t>
            </a:fld>
            <a:endParaRPr lang="de-DE"/>
          </a:p>
        </p:txBody>
      </p:sp>
      <p:sp>
        <p:nvSpPr>
          <p:cNvPr id="8" name="Titel 1"/>
          <p:cNvSpPr>
            <a:spLocks noGrp="1"/>
          </p:cNvSpPr>
          <p:nvPr>
            <p:ph type="title"/>
          </p:nvPr>
        </p:nvSpPr>
        <p:spPr>
          <a:xfrm>
            <a:off x="523874" y="366269"/>
            <a:ext cx="10829925" cy="933448"/>
          </a:xfrm>
        </p:spPr>
        <p:txBody>
          <a:bodyPr>
            <a:normAutofit/>
          </a:bodyPr>
          <a:lstStyle>
            <a:lvl1pPr>
              <a:defRPr sz="3200" b="1">
                <a:solidFill>
                  <a:schemeClr val="tx1"/>
                </a:solidFill>
                <a:latin typeface="+mn-lt"/>
              </a:defRPr>
            </a:lvl1pPr>
          </a:lstStyle>
          <a:p>
            <a:r>
              <a:rPr lang="de-DE"/>
              <a:t>Titelmasterformat durch Klicken bearbeiten</a:t>
            </a:r>
          </a:p>
        </p:txBody>
      </p:sp>
      <p:sp>
        <p:nvSpPr>
          <p:cNvPr id="9" name="Inhaltsplatzhalter 2"/>
          <p:cNvSpPr>
            <a:spLocks noGrp="1"/>
          </p:cNvSpPr>
          <p:nvPr>
            <p:ph idx="1"/>
          </p:nvPr>
        </p:nvSpPr>
        <p:spPr>
          <a:xfrm>
            <a:off x="523875" y="1299718"/>
            <a:ext cx="10829925" cy="4877246"/>
          </a:xfrm>
        </p:spPr>
        <p:txBody>
          <a:bodyPr>
            <a:normAutofit/>
          </a:bodyPr>
          <a:lstStyle>
            <a:lvl1pPr marL="0" indent="0">
              <a:buNone/>
              <a:defRPr sz="2000">
                <a:solidFill>
                  <a:schemeClr val="tx1"/>
                </a:solidFill>
              </a:defRPr>
            </a:lvl1pPr>
          </a:lstStyle>
          <a:p>
            <a:pPr lvl="0"/>
            <a:endParaRPr lang="de-DE"/>
          </a:p>
        </p:txBody>
      </p:sp>
    </p:spTree>
    <p:extLst>
      <p:ext uri="{BB962C8B-B14F-4D97-AF65-F5344CB8AC3E}">
        <p14:creationId xmlns:p14="http://schemas.microsoft.com/office/powerpoint/2010/main" val="1538927657"/>
      </p:ext>
    </p:extLst>
  </p:cSld>
  <p:clrMapOvr>
    <a:masterClrMapping/>
  </p:clrMapOvr>
  <p:transition spd="slow"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
        <p:nvSpPr>
          <p:cNvPr id="7" name="Titel 1"/>
          <p:cNvSpPr>
            <a:spLocks noGrp="1"/>
          </p:cNvSpPr>
          <p:nvPr>
            <p:ph type="title"/>
          </p:nvPr>
        </p:nvSpPr>
        <p:spPr>
          <a:xfrm>
            <a:off x="233266" y="167951"/>
            <a:ext cx="11692034" cy="811763"/>
          </a:xfrm>
        </p:spPr>
        <p:txBody>
          <a:bodyPr>
            <a:normAutofit/>
          </a:bodyPr>
          <a:lstStyle>
            <a:lvl1pPr>
              <a:defRPr sz="3200" b="1">
                <a:solidFill>
                  <a:schemeClr val="tx1"/>
                </a:solidFill>
                <a:latin typeface="+mn-lt"/>
              </a:defRPr>
            </a:lvl1pPr>
          </a:lstStyle>
          <a:p>
            <a:r>
              <a:rPr lang="de-DE"/>
              <a:t>Titelmasterformat durch Klicken bearbeiten</a:t>
            </a:r>
          </a:p>
        </p:txBody>
      </p:sp>
      <p:sp>
        <p:nvSpPr>
          <p:cNvPr id="8" name="Inhaltsplatzhalter 2"/>
          <p:cNvSpPr>
            <a:spLocks noGrp="1"/>
          </p:cNvSpPr>
          <p:nvPr>
            <p:ph idx="1"/>
          </p:nvPr>
        </p:nvSpPr>
        <p:spPr>
          <a:xfrm>
            <a:off x="233266" y="979714"/>
            <a:ext cx="11692033" cy="5197250"/>
          </a:xfrm>
        </p:spPr>
        <p:txBody>
          <a:bodyPr>
            <a:normAutofit/>
          </a:bodyPr>
          <a:lstStyle>
            <a:lvl1pPr marL="0" indent="0">
              <a:buNone/>
              <a:defRPr sz="2000">
                <a:solidFill>
                  <a:schemeClr val="tx1"/>
                </a:solidFill>
              </a:defRPr>
            </a:lvl1pPr>
          </a:lstStyle>
          <a:p>
            <a:pPr lvl="0"/>
            <a:endParaRPr lang="de-DE"/>
          </a:p>
        </p:txBody>
      </p:sp>
      <p:sp>
        <p:nvSpPr>
          <p:cNvPr id="10" name="Fußzeilenplatzhalter 9"/>
          <p:cNvSpPr>
            <a:spLocks noGrp="1"/>
          </p:cNvSpPr>
          <p:nvPr>
            <p:ph type="ftr" sz="quarter" idx="11"/>
          </p:nvPr>
        </p:nvSpPr>
        <p:spPr>
          <a:xfrm>
            <a:off x="4038600" y="6356350"/>
            <a:ext cx="7410060" cy="365125"/>
          </a:xfrm>
        </p:spPr>
        <p:txBody>
          <a:bodyPr/>
          <a:lstStyle>
            <a:lvl1pPr algn="r">
              <a:defRPr/>
            </a:lvl1pPr>
          </a:lstStyle>
          <a:p>
            <a:r>
              <a:rPr lang="de-DE"/>
              <a:t>10. Oktober 2022 - Lenkungskreis</a:t>
            </a:r>
          </a:p>
        </p:txBody>
      </p:sp>
      <p:sp>
        <p:nvSpPr>
          <p:cNvPr id="11" name="Foliennummernplatzhalter 10"/>
          <p:cNvSpPr>
            <a:spLocks noGrp="1"/>
          </p:cNvSpPr>
          <p:nvPr>
            <p:ph type="sldNum" sz="quarter" idx="12"/>
          </p:nvPr>
        </p:nvSpPr>
        <p:spPr>
          <a:xfrm>
            <a:off x="11448660" y="6356350"/>
            <a:ext cx="476639" cy="365125"/>
          </a:xfrm>
        </p:spPr>
        <p:txBody>
          <a:bodyPr/>
          <a:lstStyle>
            <a:lvl1pPr>
              <a:defRPr/>
            </a:lvl1pPr>
          </a:lstStyle>
          <a:p>
            <a:fld id="{D78E361D-59E9-4804-B293-35EFA01CFBAE}" type="slidenum">
              <a:rPr lang="de-DE" smtClean="0"/>
              <a:pPr/>
              <a:t>‹Nr.›</a:t>
            </a:fld>
            <a:endParaRPr lang="de-DE"/>
          </a:p>
        </p:txBody>
      </p:sp>
    </p:spTree>
    <p:extLst>
      <p:ext uri="{BB962C8B-B14F-4D97-AF65-F5344CB8AC3E}">
        <p14:creationId xmlns:p14="http://schemas.microsoft.com/office/powerpoint/2010/main" val="1229424123"/>
      </p:ext>
    </p:extLst>
  </p:cSld>
  <p:clrMapOvr>
    <a:masterClrMapping/>
  </p:clrMapOvr>
  <p:transition spd="slow"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10. Oktober 2022 - Lenkungskreis</a:t>
            </a:r>
          </a:p>
        </p:txBody>
      </p:sp>
      <p:sp>
        <p:nvSpPr>
          <p:cNvPr id="6" name="Foliennummernplatzhalter 5"/>
          <p:cNvSpPr>
            <a:spLocks noGrp="1"/>
          </p:cNvSpPr>
          <p:nvPr>
            <p:ph type="sldNum" sz="quarter" idx="12"/>
          </p:nvPr>
        </p:nvSpPr>
        <p:spPr/>
        <p:txBody>
          <a:bodyPr/>
          <a:lstStyle/>
          <a:p>
            <a:fld id="{112054BE-990F-4249-94E5-BD2D32028CF5}" type="slidenum">
              <a:rPr lang="de-DE" smtClean="0"/>
              <a:t>‹Nr.›</a:t>
            </a:fld>
            <a:endParaRPr lang="de-DE"/>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7831" y="3341907"/>
            <a:ext cx="4499191" cy="2672638"/>
          </a:xfrm>
          <a:prstGeom prst="rect">
            <a:avLst/>
          </a:prstGeom>
        </p:spPr>
      </p:pic>
      <p:sp>
        <p:nvSpPr>
          <p:cNvPr id="9" name="Textfeld 8"/>
          <p:cNvSpPr txBox="1"/>
          <p:nvPr userDrawn="1"/>
        </p:nvSpPr>
        <p:spPr>
          <a:xfrm>
            <a:off x="614855" y="677917"/>
            <a:ext cx="10373711" cy="1631216"/>
          </a:xfrm>
          <a:prstGeom prst="rect">
            <a:avLst/>
          </a:prstGeom>
          <a:noFill/>
        </p:spPr>
        <p:txBody>
          <a:bodyPr wrap="square" rtlCol="0">
            <a:spAutoFit/>
          </a:bodyPr>
          <a:lstStyle/>
          <a:p>
            <a:r>
              <a:rPr lang="de-DE" sz="2800">
                <a:solidFill>
                  <a:schemeClr val="bg1"/>
                </a:solidFill>
              </a:rPr>
              <a:t>Vielen Dank für Ihre Aufmerksamkeit!</a:t>
            </a:r>
          </a:p>
          <a:p>
            <a:endParaRPr lang="de-DE"/>
          </a:p>
          <a:p>
            <a:r>
              <a:rPr lang="de-DE">
                <a:solidFill>
                  <a:schemeClr val="bg1"/>
                </a:solidFill>
              </a:rPr>
              <a:t>Dr. Katja Nowak</a:t>
            </a:r>
          </a:p>
          <a:p>
            <a:r>
              <a:rPr lang="de-DE" sz="1600">
                <a:solidFill>
                  <a:schemeClr val="bg1"/>
                </a:solidFill>
              </a:rPr>
              <a:t>Tel.: 0345 581 1227</a:t>
            </a:r>
          </a:p>
          <a:p>
            <a:r>
              <a:rPr lang="de-DE" sz="1600">
                <a:solidFill>
                  <a:schemeClr val="bg1"/>
                </a:solidFill>
              </a:rPr>
              <a:t>E-Mail: katja.nowak@evh.de </a:t>
            </a:r>
          </a:p>
        </p:txBody>
      </p:sp>
    </p:spTree>
    <p:extLst>
      <p:ext uri="{BB962C8B-B14F-4D97-AF65-F5344CB8AC3E}">
        <p14:creationId xmlns:p14="http://schemas.microsoft.com/office/powerpoint/2010/main" val="4137709497"/>
      </p:ext>
    </p:extLst>
  </p:cSld>
  <p:clrMapOvr>
    <a:masterClrMapping/>
  </p:clrMapOvr>
  <p:transition spd="slow"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658EE90-5A27-4656-8711-1A28E2756840}"/>
              </a:ext>
            </a:extLst>
          </p:cNvPr>
          <p:cNvSpPr>
            <a:spLocks noGrp="1"/>
          </p:cNvSpPr>
          <p:nvPr>
            <p:ph idx="1"/>
          </p:nvPr>
        </p:nvSpPr>
        <p:spPr>
          <a:xfrm>
            <a:off x="180000" y="1008000"/>
            <a:ext cx="11844000" cy="5364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Grafik 8">
            <a:extLst>
              <a:ext uri="{FF2B5EF4-FFF2-40B4-BE49-F238E27FC236}">
                <a16:creationId xmlns:a16="http://schemas.microsoft.com/office/drawing/2014/main" id="{881147DD-68DD-4E63-88C4-E65C5F5498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652" y="3810931"/>
            <a:ext cx="11155703" cy="2484125"/>
          </a:xfrm>
          <a:prstGeom prst="rect">
            <a:avLst/>
          </a:prstGeom>
        </p:spPr>
      </p:pic>
      <p:sp>
        <p:nvSpPr>
          <p:cNvPr id="10" name="Titel 9">
            <a:extLst>
              <a:ext uri="{FF2B5EF4-FFF2-40B4-BE49-F238E27FC236}">
                <a16:creationId xmlns:a16="http://schemas.microsoft.com/office/drawing/2014/main" id="{437B366D-274B-4A1E-B430-9DC29D150EC2}"/>
              </a:ext>
            </a:extLst>
          </p:cNvPr>
          <p:cNvSpPr>
            <a:spLocks noGrp="1"/>
          </p:cNvSpPr>
          <p:nvPr>
            <p:ph type="title"/>
          </p:nvPr>
        </p:nvSpPr>
        <p:spPr/>
        <p:txBody>
          <a:bodyPr/>
          <a:lstStyle/>
          <a:p>
            <a:r>
              <a:rPr lang="de-DE"/>
              <a:t>Mastertitelformat bearbeiten</a:t>
            </a:r>
          </a:p>
        </p:txBody>
      </p:sp>
      <p:sp>
        <p:nvSpPr>
          <p:cNvPr id="14" name="Fußzeilenplatzhalter 13">
            <a:extLst>
              <a:ext uri="{FF2B5EF4-FFF2-40B4-BE49-F238E27FC236}">
                <a16:creationId xmlns:a16="http://schemas.microsoft.com/office/drawing/2014/main" id="{958E67C3-23F5-4464-BF9E-491DACB84E3D}"/>
              </a:ext>
            </a:extLst>
          </p:cNvPr>
          <p:cNvSpPr>
            <a:spLocks noGrp="1"/>
          </p:cNvSpPr>
          <p:nvPr>
            <p:ph type="ftr" sz="quarter" idx="11"/>
          </p:nvPr>
        </p:nvSpPr>
        <p:spPr>
          <a:xfrm>
            <a:off x="1770279" y="6494632"/>
            <a:ext cx="9720000" cy="360000"/>
          </a:xfrm>
        </p:spPr>
        <p:txBody>
          <a:bodyPr anchor="ctr" anchorCtr="0"/>
          <a:lstStyle>
            <a:lvl1pPr>
              <a:defRPr sz="1100">
                <a:solidFill>
                  <a:schemeClr val="bg1"/>
                </a:solidFill>
              </a:defRPr>
            </a:lvl1pPr>
          </a:lstStyle>
          <a:p>
            <a:pPr algn="r"/>
            <a:endParaRPr lang="de-DE" dirty="0">
              <a:solidFill>
                <a:srgbClr val="FFFFFF"/>
              </a:solidFill>
            </a:endParaRPr>
          </a:p>
        </p:txBody>
      </p:sp>
      <p:sp>
        <p:nvSpPr>
          <p:cNvPr id="15" name="Foliennummernplatzhalter 14">
            <a:extLst>
              <a:ext uri="{FF2B5EF4-FFF2-40B4-BE49-F238E27FC236}">
                <a16:creationId xmlns:a16="http://schemas.microsoft.com/office/drawing/2014/main" id="{88D337B6-2CFE-4223-B804-86F0F46B544C}"/>
              </a:ext>
            </a:extLst>
          </p:cNvPr>
          <p:cNvSpPr>
            <a:spLocks noGrp="1"/>
          </p:cNvSpPr>
          <p:nvPr>
            <p:ph type="sldNum" sz="quarter" idx="12"/>
          </p:nvPr>
        </p:nvSpPr>
        <p:spPr>
          <a:xfrm>
            <a:off x="11625168" y="6494632"/>
            <a:ext cx="392832" cy="360000"/>
          </a:xfrm>
        </p:spPr>
        <p:txBody>
          <a:bodyPr anchor="ctr" anchorCtr="0"/>
          <a:lstStyle>
            <a:lvl1pPr algn="r">
              <a:defRPr sz="1100">
                <a:solidFill>
                  <a:schemeClr val="bg1"/>
                </a:solidFill>
              </a:defRPr>
            </a:lvl1pPr>
          </a:lstStyle>
          <a:p>
            <a:fld id="{2198CFE2-436F-43FF-B064-903BE8D476BE}" type="slidenum">
              <a:rPr lang="de-DE" smtClean="0">
                <a:solidFill>
                  <a:srgbClr val="FFFFFF"/>
                </a:solidFill>
              </a:rPr>
              <a:pPr/>
              <a:t>‹Nr.›</a:t>
            </a:fld>
            <a:endParaRPr lang="de-DE" dirty="0">
              <a:solidFill>
                <a:srgbClr val="FFFFFF"/>
              </a:solidFill>
            </a:endParaRPr>
          </a:p>
        </p:txBody>
      </p:sp>
      <p:pic>
        <p:nvPicPr>
          <p:cNvPr id="12" name="Grafik 11">
            <a:extLst>
              <a:ext uri="{FF2B5EF4-FFF2-40B4-BE49-F238E27FC236}">
                <a16:creationId xmlns:a16="http://schemas.microsoft.com/office/drawing/2014/main" id="{721CB053-8808-41A1-8FAA-4CC672D79D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6490814"/>
            <a:ext cx="939436" cy="360000"/>
          </a:xfrm>
          <a:prstGeom prst="rect">
            <a:avLst/>
          </a:prstGeom>
        </p:spPr>
      </p:pic>
    </p:spTree>
    <p:extLst>
      <p:ext uri="{BB962C8B-B14F-4D97-AF65-F5344CB8AC3E}">
        <p14:creationId xmlns:p14="http://schemas.microsoft.com/office/powerpoint/2010/main" val="1610579114"/>
      </p:ext>
    </p:extLst>
  </p:cSld>
  <p:clrMapOvr>
    <a:masterClrMapping/>
  </p:clrMapOvr>
  <p:transition spd="slow"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chlussfolie mit Animation">
    <p:spTree>
      <p:nvGrpSpPr>
        <p:cNvPr id="1" name=""/>
        <p:cNvGrpSpPr/>
        <p:nvPr/>
      </p:nvGrpSpPr>
      <p:grpSpPr>
        <a:xfrm>
          <a:off x="0" y="0"/>
          <a:ext cx="0" cy="0"/>
          <a:chOff x="0" y="0"/>
          <a:chExt cx="0" cy="0"/>
        </a:xfrm>
      </p:grpSpPr>
      <p:sp>
        <p:nvSpPr>
          <p:cNvPr id="13" name="Gleichschenkliges Dreieck 8">
            <a:extLst>
              <a:ext uri="{FF2B5EF4-FFF2-40B4-BE49-F238E27FC236}">
                <a16:creationId xmlns:a16="http://schemas.microsoft.com/office/drawing/2014/main" id="{09969DC0-5F84-44C1-9C40-BA718DEF1AA2}"/>
              </a:ext>
            </a:extLst>
          </p:cNvPr>
          <p:cNvSpPr/>
          <p:nvPr userDrawn="1"/>
        </p:nvSpPr>
        <p:spPr>
          <a:xfrm>
            <a:off x="879144" y="2"/>
            <a:ext cx="11316711" cy="5121274"/>
          </a:xfrm>
          <a:custGeom>
            <a:avLst/>
            <a:gdLst>
              <a:gd name="connsiteX0" fmla="*/ 0 w 2911449"/>
              <a:gd name="connsiteY0" fmla="*/ 2991917 h 2991917"/>
              <a:gd name="connsiteX1" fmla="*/ 1455725 w 2911449"/>
              <a:gd name="connsiteY1" fmla="*/ 0 h 2991917"/>
              <a:gd name="connsiteX2" fmla="*/ 2911449 w 2911449"/>
              <a:gd name="connsiteY2" fmla="*/ 2991917 h 2991917"/>
              <a:gd name="connsiteX3" fmla="*/ 0 w 2911449"/>
              <a:gd name="connsiteY3" fmla="*/ 2991917 h 2991917"/>
              <a:gd name="connsiteX0" fmla="*/ 0 w 2911449"/>
              <a:gd name="connsiteY0" fmla="*/ 4213555 h 4213555"/>
              <a:gd name="connsiteX1" fmla="*/ 1733703 w 2911449"/>
              <a:gd name="connsiteY1" fmla="*/ 0 h 4213555"/>
              <a:gd name="connsiteX2" fmla="*/ 2911449 w 2911449"/>
              <a:gd name="connsiteY2" fmla="*/ 4213555 h 4213555"/>
              <a:gd name="connsiteX3" fmla="*/ 0 w 2911449"/>
              <a:gd name="connsiteY3" fmla="*/ 4213555 h 4213555"/>
              <a:gd name="connsiteX0" fmla="*/ 0 w 2911449"/>
              <a:gd name="connsiteY0" fmla="*/ 5508345 h 5508345"/>
              <a:gd name="connsiteX1" fmla="*/ 2560321 w 2911449"/>
              <a:gd name="connsiteY1" fmla="*/ 0 h 5508345"/>
              <a:gd name="connsiteX2" fmla="*/ 2911449 w 2911449"/>
              <a:gd name="connsiteY2" fmla="*/ 5508345 h 5508345"/>
              <a:gd name="connsiteX3" fmla="*/ 0 w 2911449"/>
              <a:gd name="connsiteY3" fmla="*/ 5508345 h 5508345"/>
              <a:gd name="connsiteX0" fmla="*/ 0 w 2911449"/>
              <a:gd name="connsiteY0" fmla="*/ 5508345 h 5508345"/>
              <a:gd name="connsiteX1" fmla="*/ 2560321 w 2911449"/>
              <a:gd name="connsiteY1" fmla="*/ 0 h 5508345"/>
              <a:gd name="connsiteX2" fmla="*/ 2911449 w 2911449"/>
              <a:gd name="connsiteY2" fmla="*/ 5508345 h 5508345"/>
              <a:gd name="connsiteX3" fmla="*/ 0 w 2911449"/>
              <a:gd name="connsiteY3" fmla="*/ 5508345 h 5508345"/>
              <a:gd name="connsiteX0" fmla="*/ 0 w 2911449"/>
              <a:gd name="connsiteY0" fmla="*/ 5508345 h 5508345"/>
              <a:gd name="connsiteX1" fmla="*/ 2560321 w 2911449"/>
              <a:gd name="connsiteY1" fmla="*/ 0 h 5508345"/>
              <a:gd name="connsiteX2" fmla="*/ 2911449 w 2911449"/>
              <a:gd name="connsiteY2" fmla="*/ 5508345 h 5508345"/>
              <a:gd name="connsiteX3" fmla="*/ 0 w 2911449"/>
              <a:gd name="connsiteY3" fmla="*/ 5508345 h 5508345"/>
              <a:gd name="connsiteX0" fmla="*/ 0 w 11280037"/>
              <a:gd name="connsiteY0" fmla="*/ 5508345 h 5508345"/>
              <a:gd name="connsiteX1" fmla="*/ 2560321 w 11280037"/>
              <a:gd name="connsiteY1" fmla="*/ 0 h 5508345"/>
              <a:gd name="connsiteX2" fmla="*/ 11280037 w 11280037"/>
              <a:gd name="connsiteY2" fmla="*/ 1748333 h 5508345"/>
              <a:gd name="connsiteX3" fmla="*/ 0 w 11280037"/>
              <a:gd name="connsiteY3" fmla="*/ 5508345 h 5508345"/>
              <a:gd name="connsiteX0" fmla="*/ 0 w 11272722"/>
              <a:gd name="connsiteY0" fmla="*/ 5508345 h 5508345"/>
              <a:gd name="connsiteX1" fmla="*/ 2560321 w 11272722"/>
              <a:gd name="connsiteY1" fmla="*/ 0 h 5508345"/>
              <a:gd name="connsiteX2" fmla="*/ 11272722 w 11272722"/>
              <a:gd name="connsiteY2" fmla="*/ 2699309 h 5508345"/>
              <a:gd name="connsiteX3" fmla="*/ 0 w 11272722"/>
              <a:gd name="connsiteY3" fmla="*/ 5508345 h 5508345"/>
              <a:gd name="connsiteX0" fmla="*/ 0 w 11272722"/>
              <a:gd name="connsiteY0" fmla="*/ 5508345 h 5508345"/>
              <a:gd name="connsiteX1" fmla="*/ 8792871 w 11272722"/>
              <a:gd name="connsiteY1" fmla="*/ 0 h 5508345"/>
              <a:gd name="connsiteX2" fmla="*/ 11272722 w 11272722"/>
              <a:gd name="connsiteY2" fmla="*/ 2699309 h 5508345"/>
              <a:gd name="connsiteX3" fmla="*/ 0 w 11272722"/>
              <a:gd name="connsiteY3" fmla="*/ 5508345 h 5508345"/>
              <a:gd name="connsiteX0" fmla="*/ 0 w 11272722"/>
              <a:gd name="connsiteY0" fmla="*/ 5508345 h 5508345"/>
              <a:gd name="connsiteX1" fmla="*/ 8792871 w 11272722"/>
              <a:gd name="connsiteY1" fmla="*/ 0 h 5508345"/>
              <a:gd name="connsiteX2" fmla="*/ 9758477 w 11272722"/>
              <a:gd name="connsiteY2" fmla="*/ 1057046 h 5508345"/>
              <a:gd name="connsiteX3" fmla="*/ 11272722 w 11272722"/>
              <a:gd name="connsiteY3" fmla="*/ 2699309 h 5508345"/>
              <a:gd name="connsiteX4" fmla="*/ 0 w 11272722"/>
              <a:gd name="connsiteY4" fmla="*/ 5508345 h 5508345"/>
              <a:gd name="connsiteX0" fmla="*/ 0 w 11287354"/>
              <a:gd name="connsiteY0" fmla="*/ 5508345 h 5508345"/>
              <a:gd name="connsiteX1" fmla="*/ 8792871 w 11287354"/>
              <a:gd name="connsiteY1" fmla="*/ 0 h 5508345"/>
              <a:gd name="connsiteX2" fmla="*/ 11287354 w 11287354"/>
              <a:gd name="connsiteY2" fmla="*/ 3657 h 5508345"/>
              <a:gd name="connsiteX3" fmla="*/ 11272722 w 11287354"/>
              <a:gd name="connsiteY3" fmla="*/ 2699309 h 5508345"/>
              <a:gd name="connsiteX4" fmla="*/ 0 w 11287354"/>
              <a:gd name="connsiteY4" fmla="*/ 5508345 h 5508345"/>
              <a:gd name="connsiteX0" fmla="*/ 0 w 11287354"/>
              <a:gd name="connsiteY0" fmla="*/ 5508345 h 5508345"/>
              <a:gd name="connsiteX1" fmla="*/ 8792871 w 11287354"/>
              <a:gd name="connsiteY1" fmla="*/ 0 h 5508345"/>
              <a:gd name="connsiteX2" fmla="*/ 11287354 w 11287354"/>
              <a:gd name="connsiteY2" fmla="*/ 3657 h 5508345"/>
              <a:gd name="connsiteX3" fmla="*/ 11280037 w 11287354"/>
              <a:gd name="connsiteY3" fmla="*/ 3423514 h 5508345"/>
              <a:gd name="connsiteX4" fmla="*/ 0 w 11287354"/>
              <a:gd name="connsiteY4" fmla="*/ 5508345 h 5508345"/>
              <a:gd name="connsiteX0" fmla="*/ 0 w 11287354"/>
              <a:gd name="connsiteY0" fmla="*/ 5508345 h 5508345"/>
              <a:gd name="connsiteX1" fmla="*/ 8792871 w 11287354"/>
              <a:gd name="connsiteY1" fmla="*/ 0 h 5508345"/>
              <a:gd name="connsiteX2" fmla="*/ 11287354 w 11287354"/>
              <a:gd name="connsiteY2" fmla="*/ 3657 h 5508345"/>
              <a:gd name="connsiteX3" fmla="*/ 11280037 w 11287354"/>
              <a:gd name="connsiteY3" fmla="*/ 3423514 h 5508345"/>
              <a:gd name="connsiteX4" fmla="*/ 0 w 11287354"/>
              <a:gd name="connsiteY4" fmla="*/ 5508345 h 5508345"/>
              <a:gd name="connsiteX0" fmla="*/ 0 w 11288760"/>
              <a:gd name="connsiteY0" fmla="*/ 5508345 h 5508345"/>
              <a:gd name="connsiteX1" fmla="*/ 8792871 w 11288760"/>
              <a:gd name="connsiteY1" fmla="*/ 0 h 5508345"/>
              <a:gd name="connsiteX2" fmla="*/ 11287354 w 11288760"/>
              <a:gd name="connsiteY2" fmla="*/ 3657 h 5508345"/>
              <a:gd name="connsiteX3" fmla="*/ 11287353 w 11288760"/>
              <a:gd name="connsiteY3" fmla="*/ 3430830 h 5508345"/>
              <a:gd name="connsiteX4" fmla="*/ 0 w 11288760"/>
              <a:gd name="connsiteY4" fmla="*/ 5508345 h 5508345"/>
              <a:gd name="connsiteX0" fmla="*/ 0 w 11281445"/>
              <a:gd name="connsiteY0" fmla="*/ 5581497 h 5581497"/>
              <a:gd name="connsiteX1" fmla="*/ 8785556 w 11281445"/>
              <a:gd name="connsiteY1" fmla="*/ 0 h 5581497"/>
              <a:gd name="connsiteX2" fmla="*/ 11280039 w 11281445"/>
              <a:gd name="connsiteY2" fmla="*/ 3657 h 5581497"/>
              <a:gd name="connsiteX3" fmla="*/ 11280038 w 11281445"/>
              <a:gd name="connsiteY3" fmla="*/ 3430830 h 5581497"/>
              <a:gd name="connsiteX4" fmla="*/ 0 w 11281445"/>
              <a:gd name="connsiteY4" fmla="*/ 5581497 h 5581497"/>
              <a:gd name="connsiteX0" fmla="*/ 0 w 11288760"/>
              <a:gd name="connsiteY0" fmla="*/ 5596128 h 5596128"/>
              <a:gd name="connsiteX1" fmla="*/ 8792871 w 11288760"/>
              <a:gd name="connsiteY1" fmla="*/ 0 h 5596128"/>
              <a:gd name="connsiteX2" fmla="*/ 11287354 w 11288760"/>
              <a:gd name="connsiteY2" fmla="*/ 3657 h 5596128"/>
              <a:gd name="connsiteX3" fmla="*/ 11287353 w 11288760"/>
              <a:gd name="connsiteY3" fmla="*/ 3430830 h 5596128"/>
              <a:gd name="connsiteX4" fmla="*/ 0 w 11288760"/>
              <a:gd name="connsiteY4" fmla="*/ 5596128 h 5596128"/>
              <a:gd name="connsiteX0" fmla="*/ 0 w 11280774"/>
              <a:gd name="connsiteY0" fmla="*/ 5592135 h 5592135"/>
              <a:gd name="connsiteX1" fmla="*/ 8784885 w 11280774"/>
              <a:gd name="connsiteY1" fmla="*/ 0 h 5592135"/>
              <a:gd name="connsiteX2" fmla="*/ 11279368 w 11280774"/>
              <a:gd name="connsiteY2" fmla="*/ 3657 h 5592135"/>
              <a:gd name="connsiteX3" fmla="*/ 11279367 w 11280774"/>
              <a:gd name="connsiteY3" fmla="*/ 3430830 h 5592135"/>
              <a:gd name="connsiteX4" fmla="*/ 0 w 11280774"/>
              <a:gd name="connsiteY4" fmla="*/ 5592135 h 5592135"/>
              <a:gd name="connsiteX0" fmla="*/ 0 w 11316711"/>
              <a:gd name="connsiteY0" fmla="*/ 5596128 h 5596128"/>
              <a:gd name="connsiteX1" fmla="*/ 8820822 w 11316711"/>
              <a:gd name="connsiteY1" fmla="*/ 0 h 5596128"/>
              <a:gd name="connsiteX2" fmla="*/ 11315305 w 11316711"/>
              <a:gd name="connsiteY2" fmla="*/ 3657 h 5596128"/>
              <a:gd name="connsiteX3" fmla="*/ 11315304 w 11316711"/>
              <a:gd name="connsiteY3" fmla="*/ 3430830 h 5596128"/>
              <a:gd name="connsiteX4" fmla="*/ 0 w 11316711"/>
              <a:gd name="connsiteY4" fmla="*/ 5596128 h 5596128"/>
              <a:gd name="connsiteX0" fmla="*/ 0 w 11316711"/>
              <a:gd name="connsiteY0" fmla="*/ 5596128 h 5596128"/>
              <a:gd name="connsiteX1" fmla="*/ 8820822 w 11316711"/>
              <a:gd name="connsiteY1" fmla="*/ 0 h 5596128"/>
              <a:gd name="connsiteX2" fmla="*/ 11315305 w 11316711"/>
              <a:gd name="connsiteY2" fmla="*/ 1221 h 5596128"/>
              <a:gd name="connsiteX3" fmla="*/ 11315304 w 11316711"/>
              <a:gd name="connsiteY3" fmla="*/ 3430830 h 5596128"/>
              <a:gd name="connsiteX4" fmla="*/ 0 w 11316711"/>
              <a:gd name="connsiteY4" fmla="*/ 5596128 h 559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6711" h="5596128">
                <a:moveTo>
                  <a:pt x="0" y="5596128"/>
                </a:moveTo>
                <a:lnTo>
                  <a:pt x="8820822" y="0"/>
                </a:lnTo>
                <a:lnTo>
                  <a:pt x="11315305" y="1221"/>
                </a:lnTo>
                <a:cubicBezTo>
                  <a:pt x="11310428" y="899772"/>
                  <a:pt x="11320181" y="2532279"/>
                  <a:pt x="11315304" y="3430830"/>
                </a:cubicBezTo>
                <a:lnTo>
                  <a:pt x="0" y="559612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14" rIns="91218" bIns="45614" rtlCol="0" anchor="ctr"/>
          <a:lstStyle/>
          <a:p>
            <a:pPr algn="ctr"/>
            <a:endParaRPr lang="de-DE" dirty="0">
              <a:solidFill>
                <a:srgbClr val="FFFFFF"/>
              </a:solidFill>
            </a:endParaRPr>
          </a:p>
        </p:txBody>
      </p:sp>
      <p:pic>
        <p:nvPicPr>
          <p:cNvPr id="8" name="Grafik 7">
            <a:extLst>
              <a:ext uri="{FF2B5EF4-FFF2-40B4-BE49-F238E27FC236}">
                <a16:creationId xmlns:a16="http://schemas.microsoft.com/office/drawing/2014/main" id="{2107FF4A-87A8-47C3-B143-338B33BDD4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5122724"/>
            <a:ext cx="3560620" cy="1364459"/>
          </a:xfrm>
          <a:prstGeom prst="rect">
            <a:avLst/>
          </a:prstGeom>
        </p:spPr>
      </p:pic>
      <p:sp>
        <p:nvSpPr>
          <p:cNvPr id="9" name="Gleichschenkliges Dreieck 8">
            <a:extLst>
              <a:ext uri="{FF2B5EF4-FFF2-40B4-BE49-F238E27FC236}">
                <a16:creationId xmlns:a16="http://schemas.microsoft.com/office/drawing/2014/main" id="{E715720C-E41D-4B0E-9BCB-0D140C83985C}"/>
              </a:ext>
            </a:extLst>
          </p:cNvPr>
          <p:cNvSpPr/>
          <p:nvPr userDrawn="1"/>
        </p:nvSpPr>
        <p:spPr>
          <a:xfrm>
            <a:off x="879144" y="2"/>
            <a:ext cx="11316711" cy="5121274"/>
          </a:xfrm>
          <a:custGeom>
            <a:avLst/>
            <a:gdLst>
              <a:gd name="connsiteX0" fmla="*/ 0 w 2911449"/>
              <a:gd name="connsiteY0" fmla="*/ 2991917 h 2991917"/>
              <a:gd name="connsiteX1" fmla="*/ 1455725 w 2911449"/>
              <a:gd name="connsiteY1" fmla="*/ 0 h 2991917"/>
              <a:gd name="connsiteX2" fmla="*/ 2911449 w 2911449"/>
              <a:gd name="connsiteY2" fmla="*/ 2991917 h 2991917"/>
              <a:gd name="connsiteX3" fmla="*/ 0 w 2911449"/>
              <a:gd name="connsiteY3" fmla="*/ 2991917 h 2991917"/>
              <a:gd name="connsiteX0" fmla="*/ 0 w 2911449"/>
              <a:gd name="connsiteY0" fmla="*/ 4213555 h 4213555"/>
              <a:gd name="connsiteX1" fmla="*/ 1733703 w 2911449"/>
              <a:gd name="connsiteY1" fmla="*/ 0 h 4213555"/>
              <a:gd name="connsiteX2" fmla="*/ 2911449 w 2911449"/>
              <a:gd name="connsiteY2" fmla="*/ 4213555 h 4213555"/>
              <a:gd name="connsiteX3" fmla="*/ 0 w 2911449"/>
              <a:gd name="connsiteY3" fmla="*/ 4213555 h 4213555"/>
              <a:gd name="connsiteX0" fmla="*/ 0 w 2911449"/>
              <a:gd name="connsiteY0" fmla="*/ 5508345 h 5508345"/>
              <a:gd name="connsiteX1" fmla="*/ 2560321 w 2911449"/>
              <a:gd name="connsiteY1" fmla="*/ 0 h 5508345"/>
              <a:gd name="connsiteX2" fmla="*/ 2911449 w 2911449"/>
              <a:gd name="connsiteY2" fmla="*/ 5508345 h 5508345"/>
              <a:gd name="connsiteX3" fmla="*/ 0 w 2911449"/>
              <a:gd name="connsiteY3" fmla="*/ 5508345 h 5508345"/>
              <a:gd name="connsiteX0" fmla="*/ 0 w 2911449"/>
              <a:gd name="connsiteY0" fmla="*/ 5508345 h 5508345"/>
              <a:gd name="connsiteX1" fmla="*/ 2560321 w 2911449"/>
              <a:gd name="connsiteY1" fmla="*/ 0 h 5508345"/>
              <a:gd name="connsiteX2" fmla="*/ 2911449 w 2911449"/>
              <a:gd name="connsiteY2" fmla="*/ 5508345 h 5508345"/>
              <a:gd name="connsiteX3" fmla="*/ 0 w 2911449"/>
              <a:gd name="connsiteY3" fmla="*/ 5508345 h 5508345"/>
              <a:gd name="connsiteX0" fmla="*/ 0 w 2911449"/>
              <a:gd name="connsiteY0" fmla="*/ 5508345 h 5508345"/>
              <a:gd name="connsiteX1" fmla="*/ 2560321 w 2911449"/>
              <a:gd name="connsiteY1" fmla="*/ 0 h 5508345"/>
              <a:gd name="connsiteX2" fmla="*/ 2911449 w 2911449"/>
              <a:gd name="connsiteY2" fmla="*/ 5508345 h 5508345"/>
              <a:gd name="connsiteX3" fmla="*/ 0 w 2911449"/>
              <a:gd name="connsiteY3" fmla="*/ 5508345 h 5508345"/>
              <a:gd name="connsiteX0" fmla="*/ 0 w 11280037"/>
              <a:gd name="connsiteY0" fmla="*/ 5508345 h 5508345"/>
              <a:gd name="connsiteX1" fmla="*/ 2560321 w 11280037"/>
              <a:gd name="connsiteY1" fmla="*/ 0 h 5508345"/>
              <a:gd name="connsiteX2" fmla="*/ 11280037 w 11280037"/>
              <a:gd name="connsiteY2" fmla="*/ 1748333 h 5508345"/>
              <a:gd name="connsiteX3" fmla="*/ 0 w 11280037"/>
              <a:gd name="connsiteY3" fmla="*/ 5508345 h 5508345"/>
              <a:gd name="connsiteX0" fmla="*/ 0 w 11272722"/>
              <a:gd name="connsiteY0" fmla="*/ 5508345 h 5508345"/>
              <a:gd name="connsiteX1" fmla="*/ 2560321 w 11272722"/>
              <a:gd name="connsiteY1" fmla="*/ 0 h 5508345"/>
              <a:gd name="connsiteX2" fmla="*/ 11272722 w 11272722"/>
              <a:gd name="connsiteY2" fmla="*/ 2699309 h 5508345"/>
              <a:gd name="connsiteX3" fmla="*/ 0 w 11272722"/>
              <a:gd name="connsiteY3" fmla="*/ 5508345 h 5508345"/>
              <a:gd name="connsiteX0" fmla="*/ 0 w 11272722"/>
              <a:gd name="connsiteY0" fmla="*/ 5508345 h 5508345"/>
              <a:gd name="connsiteX1" fmla="*/ 8792871 w 11272722"/>
              <a:gd name="connsiteY1" fmla="*/ 0 h 5508345"/>
              <a:gd name="connsiteX2" fmla="*/ 11272722 w 11272722"/>
              <a:gd name="connsiteY2" fmla="*/ 2699309 h 5508345"/>
              <a:gd name="connsiteX3" fmla="*/ 0 w 11272722"/>
              <a:gd name="connsiteY3" fmla="*/ 5508345 h 5508345"/>
              <a:gd name="connsiteX0" fmla="*/ 0 w 11272722"/>
              <a:gd name="connsiteY0" fmla="*/ 5508345 h 5508345"/>
              <a:gd name="connsiteX1" fmla="*/ 8792871 w 11272722"/>
              <a:gd name="connsiteY1" fmla="*/ 0 h 5508345"/>
              <a:gd name="connsiteX2" fmla="*/ 9758477 w 11272722"/>
              <a:gd name="connsiteY2" fmla="*/ 1057046 h 5508345"/>
              <a:gd name="connsiteX3" fmla="*/ 11272722 w 11272722"/>
              <a:gd name="connsiteY3" fmla="*/ 2699309 h 5508345"/>
              <a:gd name="connsiteX4" fmla="*/ 0 w 11272722"/>
              <a:gd name="connsiteY4" fmla="*/ 5508345 h 5508345"/>
              <a:gd name="connsiteX0" fmla="*/ 0 w 11287354"/>
              <a:gd name="connsiteY0" fmla="*/ 5508345 h 5508345"/>
              <a:gd name="connsiteX1" fmla="*/ 8792871 w 11287354"/>
              <a:gd name="connsiteY1" fmla="*/ 0 h 5508345"/>
              <a:gd name="connsiteX2" fmla="*/ 11287354 w 11287354"/>
              <a:gd name="connsiteY2" fmla="*/ 3657 h 5508345"/>
              <a:gd name="connsiteX3" fmla="*/ 11272722 w 11287354"/>
              <a:gd name="connsiteY3" fmla="*/ 2699309 h 5508345"/>
              <a:gd name="connsiteX4" fmla="*/ 0 w 11287354"/>
              <a:gd name="connsiteY4" fmla="*/ 5508345 h 5508345"/>
              <a:gd name="connsiteX0" fmla="*/ 0 w 11287354"/>
              <a:gd name="connsiteY0" fmla="*/ 5508345 h 5508345"/>
              <a:gd name="connsiteX1" fmla="*/ 8792871 w 11287354"/>
              <a:gd name="connsiteY1" fmla="*/ 0 h 5508345"/>
              <a:gd name="connsiteX2" fmla="*/ 11287354 w 11287354"/>
              <a:gd name="connsiteY2" fmla="*/ 3657 h 5508345"/>
              <a:gd name="connsiteX3" fmla="*/ 11280037 w 11287354"/>
              <a:gd name="connsiteY3" fmla="*/ 3423514 h 5508345"/>
              <a:gd name="connsiteX4" fmla="*/ 0 w 11287354"/>
              <a:gd name="connsiteY4" fmla="*/ 5508345 h 5508345"/>
              <a:gd name="connsiteX0" fmla="*/ 0 w 11287354"/>
              <a:gd name="connsiteY0" fmla="*/ 5508345 h 5508345"/>
              <a:gd name="connsiteX1" fmla="*/ 8792871 w 11287354"/>
              <a:gd name="connsiteY1" fmla="*/ 0 h 5508345"/>
              <a:gd name="connsiteX2" fmla="*/ 11287354 w 11287354"/>
              <a:gd name="connsiteY2" fmla="*/ 3657 h 5508345"/>
              <a:gd name="connsiteX3" fmla="*/ 11280037 w 11287354"/>
              <a:gd name="connsiteY3" fmla="*/ 3423514 h 5508345"/>
              <a:gd name="connsiteX4" fmla="*/ 0 w 11287354"/>
              <a:gd name="connsiteY4" fmla="*/ 5508345 h 5508345"/>
              <a:gd name="connsiteX0" fmla="*/ 0 w 11288760"/>
              <a:gd name="connsiteY0" fmla="*/ 5508345 h 5508345"/>
              <a:gd name="connsiteX1" fmla="*/ 8792871 w 11288760"/>
              <a:gd name="connsiteY1" fmla="*/ 0 h 5508345"/>
              <a:gd name="connsiteX2" fmla="*/ 11287354 w 11288760"/>
              <a:gd name="connsiteY2" fmla="*/ 3657 h 5508345"/>
              <a:gd name="connsiteX3" fmla="*/ 11287353 w 11288760"/>
              <a:gd name="connsiteY3" fmla="*/ 3430830 h 5508345"/>
              <a:gd name="connsiteX4" fmla="*/ 0 w 11288760"/>
              <a:gd name="connsiteY4" fmla="*/ 5508345 h 5508345"/>
              <a:gd name="connsiteX0" fmla="*/ 0 w 11281445"/>
              <a:gd name="connsiteY0" fmla="*/ 5581497 h 5581497"/>
              <a:gd name="connsiteX1" fmla="*/ 8785556 w 11281445"/>
              <a:gd name="connsiteY1" fmla="*/ 0 h 5581497"/>
              <a:gd name="connsiteX2" fmla="*/ 11280039 w 11281445"/>
              <a:gd name="connsiteY2" fmla="*/ 3657 h 5581497"/>
              <a:gd name="connsiteX3" fmla="*/ 11280038 w 11281445"/>
              <a:gd name="connsiteY3" fmla="*/ 3430830 h 5581497"/>
              <a:gd name="connsiteX4" fmla="*/ 0 w 11281445"/>
              <a:gd name="connsiteY4" fmla="*/ 5581497 h 5581497"/>
              <a:gd name="connsiteX0" fmla="*/ 0 w 11288760"/>
              <a:gd name="connsiteY0" fmla="*/ 5596128 h 5596128"/>
              <a:gd name="connsiteX1" fmla="*/ 8792871 w 11288760"/>
              <a:gd name="connsiteY1" fmla="*/ 0 h 5596128"/>
              <a:gd name="connsiteX2" fmla="*/ 11287354 w 11288760"/>
              <a:gd name="connsiteY2" fmla="*/ 3657 h 5596128"/>
              <a:gd name="connsiteX3" fmla="*/ 11287353 w 11288760"/>
              <a:gd name="connsiteY3" fmla="*/ 3430830 h 5596128"/>
              <a:gd name="connsiteX4" fmla="*/ 0 w 11288760"/>
              <a:gd name="connsiteY4" fmla="*/ 5596128 h 5596128"/>
              <a:gd name="connsiteX0" fmla="*/ 0 w 11280774"/>
              <a:gd name="connsiteY0" fmla="*/ 5592135 h 5592135"/>
              <a:gd name="connsiteX1" fmla="*/ 8784885 w 11280774"/>
              <a:gd name="connsiteY1" fmla="*/ 0 h 5592135"/>
              <a:gd name="connsiteX2" fmla="*/ 11279368 w 11280774"/>
              <a:gd name="connsiteY2" fmla="*/ 3657 h 5592135"/>
              <a:gd name="connsiteX3" fmla="*/ 11279367 w 11280774"/>
              <a:gd name="connsiteY3" fmla="*/ 3430830 h 5592135"/>
              <a:gd name="connsiteX4" fmla="*/ 0 w 11280774"/>
              <a:gd name="connsiteY4" fmla="*/ 5592135 h 5592135"/>
              <a:gd name="connsiteX0" fmla="*/ 0 w 11316711"/>
              <a:gd name="connsiteY0" fmla="*/ 5596128 h 5596128"/>
              <a:gd name="connsiteX1" fmla="*/ 8820822 w 11316711"/>
              <a:gd name="connsiteY1" fmla="*/ 0 h 5596128"/>
              <a:gd name="connsiteX2" fmla="*/ 11315305 w 11316711"/>
              <a:gd name="connsiteY2" fmla="*/ 3657 h 5596128"/>
              <a:gd name="connsiteX3" fmla="*/ 11315304 w 11316711"/>
              <a:gd name="connsiteY3" fmla="*/ 3430830 h 5596128"/>
              <a:gd name="connsiteX4" fmla="*/ 0 w 11316711"/>
              <a:gd name="connsiteY4" fmla="*/ 5596128 h 5596128"/>
              <a:gd name="connsiteX0" fmla="*/ 0 w 11316711"/>
              <a:gd name="connsiteY0" fmla="*/ 5596128 h 5596128"/>
              <a:gd name="connsiteX1" fmla="*/ 8820822 w 11316711"/>
              <a:gd name="connsiteY1" fmla="*/ 0 h 5596128"/>
              <a:gd name="connsiteX2" fmla="*/ 11315305 w 11316711"/>
              <a:gd name="connsiteY2" fmla="*/ 1221 h 5596128"/>
              <a:gd name="connsiteX3" fmla="*/ 11315304 w 11316711"/>
              <a:gd name="connsiteY3" fmla="*/ 3430830 h 5596128"/>
              <a:gd name="connsiteX4" fmla="*/ 0 w 11316711"/>
              <a:gd name="connsiteY4" fmla="*/ 5596128 h 559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6711" h="5596128">
                <a:moveTo>
                  <a:pt x="0" y="5596128"/>
                </a:moveTo>
                <a:lnTo>
                  <a:pt x="8820822" y="0"/>
                </a:lnTo>
                <a:lnTo>
                  <a:pt x="11315305" y="1221"/>
                </a:lnTo>
                <a:cubicBezTo>
                  <a:pt x="11310428" y="899772"/>
                  <a:pt x="11320181" y="2532279"/>
                  <a:pt x="11315304" y="3430830"/>
                </a:cubicBezTo>
                <a:lnTo>
                  <a:pt x="0" y="5596128"/>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14" rIns="91218" bIns="45614" rtlCol="0" anchor="ctr"/>
          <a:lstStyle/>
          <a:p>
            <a:pPr algn="ctr"/>
            <a:endParaRPr lang="de-DE" dirty="0">
              <a:solidFill>
                <a:srgbClr val="FFFFFF"/>
              </a:solidFill>
            </a:endParaRPr>
          </a:p>
        </p:txBody>
      </p:sp>
      <p:sp>
        <p:nvSpPr>
          <p:cNvPr id="10" name="Gleichschenkliges Dreieck 9">
            <a:extLst>
              <a:ext uri="{FF2B5EF4-FFF2-40B4-BE49-F238E27FC236}">
                <a16:creationId xmlns:a16="http://schemas.microsoft.com/office/drawing/2014/main" id="{0C1CD226-22E3-4DB2-A0D7-9F546FC4EE99}"/>
              </a:ext>
            </a:extLst>
          </p:cNvPr>
          <p:cNvSpPr/>
          <p:nvPr userDrawn="1"/>
        </p:nvSpPr>
        <p:spPr>
          <a:xfrm>
            <a:off x="874714" y="3341725"/>
            <a:ext cx="11320020" cy="1779569"/>
          </a:xfrm>
          <a:custGeom>
            <a:avLst/>
            <a:gdLst>
              <a:gd name="connsiteX0" fmla="*/ 0 w 11180737"/>
              <a:gd name="connsiteY0" fmla="*/ 520898 h 520898"/>
              <a:gd name="connsiteX1" fmla="*/ 5590369 w 11180737"/>
              <a:gd name="connsiteY1" fmla="*/ 0 h 520898"/>
              <a:gd name="connsiteX2" fmla="*/ 11180737 w 11180737"/>
              <a:gd name="connsiteY2" fmla="*/ 520898 h 520898"/>
              <a:gd name="connsiteX3" fmla="*/ 0 w 11180737"/>
              <a:gd name="connsiteY3" fmla="*/ 520898 h 520898"/>
              <a:gd name="connsiteX0" fmla="*/ 0 w 11318170"/>
              <a:gd name="connsiteY0" fmla="*/ 1910786 h 1910786"/>
              <a:gd name="connsiteX1" fmla="*/ 11318170 w 11318170"/>
              <a:gd name="connsiteY1" fmla="*/ 0 h 1910786"/>
              <a:gd name="connsiteX2" fmla="*/ 11180737 w 11318170"/>
              <a:gd name="connsiteY2" fmla="*/ 1910786 h 1910786"/>
              <a:gd name="connsiteX3" fmla="*/ 0 w 11318170"/>
              <a:gd name="connsiteY3" fmla="*/ 1910786 h 1910786"/>
              <a:gd name="connsiteX0" fmla="*/ 0 w 11318170"/>
              <a:gd name="connsiteY0" fmla="*/ 1910786 h 1910786"/>
              <a:gd name="connsiteX1" fmla="*/ 11318170 w 11318170"/>
              <a:gd name="connsiteY1" fmla="*/ 0 h 1910786"/>
              <a:gd name="connsiteX2" fmla="*/ 11312411 w 11318170"/>
              <a:gd name="connsiteY2" fmla="*/ 557474 h 1910786"/>
              <a:gd name="connsiteX3" fmla="*/ 0 w 11318170"/>
              <a:gd name="connsiteY3" fmla="*/ 1910786 h 1910786"/>
              <a:gd name="connsiteX0" fmla="*/ 0 w 11318170"/>
              <a:gd name="connsiteY0" fmla="*/ 1910786 h 1910786"/>
              <a:gd name="connsiteX1" fmla="*/ 11318170 w 11318170"/>
              <a:gd name="connsiteY1" fmla="*/ 0 h 1910786"/>
              <a:gd name="connsiteX2" fmla="*/ 11317198 w 11318170"/>
              <a:gd name="connsiteY2" fmla="*/ 557474 h 1910786"/>
              <a:gd name="connsiteX3" fmla="*/ 0 w 11318170"/>
              <a:gd name="connsiteY3" fmla="*/ 1910786 h 1910786"/>
              <a:gd name="connsiteX0" fmla="*/ 0 w 11318170"/>
              <a:gd name="connsiteY0" fmla="*/ 1910786 h 1910786"/>
              <a:gd name="connsiteX1" fmla="*/ 11318170 w 11318170"/>
              <a:gd name="connsiteY1" fmla="*/ 0 h 1910786"/>
              <a:gd name="connsiteX2" fmla="*/ 11317198 w 11318170"/>
              <a:gd name="connsiteY2" fmla="*/ 557474 h 1910786"/>
              <a:gd name="connsiteX3" fmla="*/ 0 w 11318170"/>
              <a:gd name="connsiteY3" fmla="*/ 1910786 h 1910786"/>
              <a:gd name="connsiteX0" fmla="*/ 0 w 11320020"/>
              <a:gd name="connsiteY0" fmla="*/ 1910786 h 1910786"/>
              <a:gd name="connsiteX1" fmla="*/ 11318170 w 11320020"/>
              <a:gd name="connsiteY1" fmla="*/ 0 h 1910786"/>
              <a:gd name="connsiteX2" fmla="*/ 11319592 w 11320020"/>
              <a:gd name="connsiteY2" fmla="*/ 557474 h 1910786"/>
              <a:gd name="connsiteX3" fmla="*/ 0 w 11320020"/>
              <a:gd name="connsiteY3" fmla="*/ 1910786 h 1910786"/>
            </a:gdLst>
            <a:ahLst/>
            <a:cxnLst>
              <a:cxn ang="0">
                <a:pos x="connsiteX0" y="connsiteY0"/>
              </a:cxn>
              <a:cxn ang="0">
                <a:pos x="connsiteX1" y="connsiteY1"/>
              </a:cxn>
              <a:cxn ang="0">
                <a:pos x="connsiteX2" y="connsiteY2"/>
              </a:cxn>
              <a:cxn ang="0">
                <a:pos x="connsiteX3" y="connsiteY3"/>
              </a:cxn>
            </a:cxnLst>
            <a:rect l="l" t="t" r="r" b="b"/>
            <a:pathLst>
              <a:path w="11320020" h="1910786">
                <a:moveTo>
                  <a:pt x="0" y="1910786"/>
                </a:moveTo>
                <a:lnTo>
                  <a:pt x="11318170" y="0"/>
                </a:lnTo>
                <a:cubicBezTo>
                  <a:pt x="11316250" y="185825"/>
                  <a:pt x="11321512" y="371649"/>
                  <a:pt x="11319592" y="557474"/>
                </a:cubicBezTo>
                <a:lnTo>
                  <a:pt x="0" y="191078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14" rIns="91218" bIns="45614" rtlCol="0" anchor="ctr"/>
          <a:lstStyle/>
          <a:p>
            <a:pPr algn="ctr"/>
            <a:endParaRPr lang="de-DE">
              <a:solidFill>
                <a:srgbClr val="FFFFFF"/>
              </a:solidFill>
            </a:endParaRPr>
          </a:p>
        </p:txBody>
      </p:sp>
      <p:sp>
        <p:nvSpPr>
          <p:cNvPr id="11" name="Gleichschenkliges Dreieck 9">
            <a:extLst>
              <a:ext uri="{FF2B5EF4-FFF2-40B4-BE49-F238E27FC236}">
                <a16:creationId xmlns:a16="http://schemas.microsoft.com/office/drawing/2014/main" id="{DC96095D-7A01-4E0A-90E6-BF785E5800C4}"/>
              </a:ext>
            </a:extLst>
          </p:cNvPr>
          <p:cNvSpPr/>
          <p:nvPr userDrawn="1"/>
        </p:nvSpPr>
        <p:spPr>
          <a:xfrm>
            <a:off x="874727" y="3850515"/>
            <a:ext cx="11320145" cy="1270760"/>
          </a:xfrm>
          <a:custGeom>
            <a:avLst/>
            <a:gdLst>
              <a:gd name="connsiteX0" fmla="*/ 0 w 11180737"/>
              <a:gd name="connsiteY0" fmla="*/ 520898 h 520898"/>
              <a:gd name="connsiteX1" fmla="*/ 5590369 w 11180737"/>
              <a:gd name="connsiteY1" fmla="*/ 0 h 520898"/>
              <a:gd name="connsiteX2" fmla="*/ 11180737 w 11180737"/>
              <a:gd name="connsiteY2" fmla="*/ 520898 h 520898"/>
              <a:gd name="connsiteX3" fmla="*/ 0 w 11180737"/>
              <a:gd name="connsiteY3" fmla="*/ 520898 h 520898"/>
              <a:gd name="connsiteX0" fmla="*/ 0 w 11318170"/>
              <a:gd name="connsiteY0" fmla="*/ 1910786 h 1910786"/>
              <a:gd name="connsiteX1" fmla="*/ 11318170 w 11318170"/>
              <a:gd name="connsiteY1" fmla="*/ 0 h 1910786"/>
              <a:gd name="connsiteX2" fmla="*/ 11180737 w 11318170"/>
              <a:gd name="connsiteY2" fmla="*/ 1910786 h 1910786"/>
              <a:gd name="connsiteX3" fmla="*/ 0 w 11318170"/>
              <a:gd name="connsiteY3" fmla="*/ 1910786 h 1910786"/>
              <a:gd name="connsiteX0" fmla="*/ 0 w 11318170"/>
              <a:gd name="connsiteY0" fmla="*/ 1910786 h 1910786"/>
              <a:gd name="connsiteX1" fmla="*/ 11318170 w 11318170"/>
              <a:gd name="connsiteY1" fmla="*/ 0 h 1910786"/>
              <a:gd name="connsiteX2" fmla="*/ 11312411 w 11318170"/>
              <a:gd name="connsiteY2" fmla="*/ 557474 h 1910786"/>
              <a:gd name="connsiteX3" fmla="*/ 0 w 11318170"/>
              <a:gd name="connsiteY3" fmla="*/ 1910786 h 1910786"/>
              <a:gd name="connsiteX0" fmla="*/ 0 w 11320145"/>
              <a:gd name="connsiteY0" fmla="*/ 1910786 h 1910786"/>
              <a:gd name="connsiteX1" fmla="*/ 11318170 w 11320145"/>
              <a:gd name="connsiteY1" fmla="*/ 0 h 1910786"/>
              <a:gd name="connsiteX2" fmla="*/ 11319726 w 11320145"/>
              <a:gd name="connsiteY2" fmla="*/ 557474 h 1910786"/>
              <a:gd name="connsiteX3" fmla="*/ 0 w 11320145"/>
              <a:gd name="connsiteY3" fmla="*/ 1910786 h 1910786"/>
            </a:gdLst>
            <a:ahLst/>
            <a:cxnLst>
              <a:cxn ang="0">
                <a:pos x="connsiteX0" y="connsiteY0"/>
              </a:cxn>
              <a:cxn ang="0">
                <a:pos x="connsiteX1" y="connsiteY1"/>
              </a:cxn>
              <a:cxn ang="0">
                <a:pos x="connsiteX2" y="connsiteY2"/>
              </a:cxn>
              <a:cxn ang="0">
                <a:pos x="connsiteX3" y="connsiteY3"/>
              </a:cxn>
            </a:cxnLst>
            <a:rect l="l" t="t" r="r" b="b"/>
            <a:pathLst>
              <a:path w="11320145" h="1910786">
                <a:moveTo>
                  <a:pt x="0" y="1910786"/>
                </a:moveTo>
                <a:lnTo>
                  <a:pt x="11318170" y="0"/>
                </a:lnTo>
                <a:cubicBezTo>
                  <a:pt x="11316250" y="185825"/>
                  <a:pt x="11321646" y="371649"/>
                  <a:pt x="11319726" y="557474"/>
                </a:cubicBezTo>
                <a:lnTo>
                  <a:pt x="0" y="1910786"/>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14" rIns="91218" bIns="45614" rtlCol="0" anchor="ctr"/>
          <a:lstStyle/>
          <a:p>
            <a:pPr algn="ctr"/>
            <a:endParaRPr lang="de-DE">
              <a:solidFill>
                <a:srgbClr val="FFFFFF"/>
              </a:solidFill>
            </a:endParaRPr>
          </a:p>
        </p:txBody>
      </p:sp>
      <p:sp>
        <p:nvSpPr>
          <p:cNvPr id="14" name="Gleichschenkliges Dreieck 9">
            <a:extLst>
              <a:ext uri="{FF2B5EF4-FFF2-40B4-BE49-F238E27FC236}">
                <a16:creationId xmlns:a16="http://schemas.microsoft.com/office/drawing/2014/main" id="{EC7125BE-1BA7-4483-8541-D90DD78662FF}"/>
              </a:ext>
            </a:extLst>
          </p:cNvPr>
          <p:cNvSpPr/>
          <p:nvPr userDrawn="1"/>
        </p:nvSpPr>
        <p:spPr>
          <a:xfrm>
            <a:off x="874715" y="4199309"/>
            <a:ext cx="11320564" cy="921966"/>
          </a:xfrm>
          <a:custGeom>
            <a:avLst/>
            <a:gdLst>
              <a:gd name="connsiteX0" fmla="*/ 0 w 11180737"/>
              <a:gd name="connsiteY0" fmla="*/ 520898 h 520898"/>
              <a:gd name="connsiteX1" fmla="*/ 5590369 w 11180737"/>
              <a:gd name="connsiteY1" fmla="*/ 0 h 520898"/>
              <a:gd name="connsiteX2" fmla="*/ 11180737 w 11180737"/>
              <a:gd name="connsiteY2" fmla="*/ 520898 h 520898"/>
              <a:gd name="connsiteX3" fmla="*/ 0 w 11180737"/>
              <a:gd name="connsiteY3" fmla="*/ 520898 h 520898"/>
              <a:gd name="connsiteX0" fmla="*/ 0 w 11318170"/>
              <a:gd name="connsiteY0" fmla="*/ 1910786 h 1910786"/>
              <a:gd name="connsiteX1" fmla="*/ 11318170 w 11318170"/>
              <a:gd name="connsiteY1" fmla="*/ 0 h 1910786"/>
              <a:gd name="connsiteX2" fmla="*/ 11180737 w 11318170"/>
              <a:gd name="connsiteY2" fmla="*/ 1910786 h 1910786"/>
              <a:gd name="connsiteX3" fmla="*/ 0 w 11318170"/>
              <a:gd name="connsiteY3" fmla="*/ 1910786 h 1910786"/>
              <a:gd name="connsiteX0" fmla="*/ 0 w 11318170"/>
              <a:gd name="connsiteY0" fmla="*/ 1910786 h 1910786"/>
              <a:gd name="connsiteX1" fmla="*/ 11318170 w 11318170"/>
              <a:gd name="connsiteY1" fmla="*/ 0 h 1910786"/>
              <a:gd name="connsiteX2" fmla="*/ 11312411 w 11318170"/>
              <a:gd name="connsiteY2" fmla="*/ 557474 h 1910786"/>
              <a:gd name="connsiteX3" fmla="*/ 0 w 11318170"/>
              <a:gd name="connsiteY3" fmla="*/ 1910786 h 1910786"/>
              <a:gd name="connsiteX0" fmla="*/ 0 w 11320145"/>
              <a:gd name="connsiteY0" fmla="*/ 1910786 h 1910786"/>
              <a:gd name="connsiteX1" fmla="*/ 11318170 w 11320145"/>
              <a:gd name="connsiteY1" fmla="*/ 0 h 1910786"/>
              <a:gd name="connsiteX2" fmla="*/ 11319726 w 11320145"/>
              <a:gd name="connsiteY2" fmla="*/ 557474 h 1910786"/>
              <a:gd name="connsiteX3" fmla="*/ 0 w 11320145"/>
              <a:gd name="connsiteY3" fmla="*/ 1910786 h 1910786"/>
              <a:gd name="connsiteX0" fmla="*/ 0 w 11320145"/>
              <a:gd name="connsiteY0" fmla="*/ 1386461 h 1386461"/>
              <a:gd name="connsiteX1" fmla="*/ 11318170 w 11320145"/>
              <a:gd name="connsiteY1" fmla="*/ 325942 h 1386461"/>
              <a:gd name="connsiteX2" fmla="*/ 11319726 w 11320145"/>
              <a:gd name="connsiteY2" fmla="*/ 33149 h 1386461"/>
              <a:gd name="connsiteX3" fmla="*/ 0 w 11320145"/>
              <a:gd name="connsiteY3" fmla="*/ 1386461 h 1386461"/>
              <a:gd name="connsiteX0" fmla="*/ 0 w 11320564"/>
              <a:gd name="connsiteY0" fmla="*/ 1386320 h 1386320"/>
              <a:gd name="connsiteX1" fmla="*/ 11320564 w 11320564"/>
              <a:gd name="connsiteY1" fmla="*/ 329154 h 1386320"/>
              <a:gd name="connsiteX2" fmla="*/ 11319726 w 11320564"/>
              <a:gd name="connsiteY2" fmla="*/ 33008 h 1386320"/>
              <a:gd name="connsiteX3" fmla="*/ 0 w 11320564"/>
              <a:gd name="connsiteY3" fmla="*/ 1386320 h 1386320"/>
              <a:gd name="connsiteX0" fmla="*/ 0 w 11320564"/>
              <a:gd name="connsiteY0" fmla="*/ 1386320 h 1386320"/>
              <a:gd name="connsiteX1" fmla="*/ 11320564 w 11320564"/>
              <a:gd name="connsiteY1" fmla="*/ 329154 h 1386320"/>
              <a:gd name="connsiteX2" fmla="*/ 11317332 w 11320564"/>
              <a:gd name="connsiteY2" fmla="*/ 33007 h 1386320"/>
              <a:gd name="connsiteX3" fmla="*/ 0 w 11320564"/>
              <a:gd name="connsiteY3" fmla="*/ 1386320 h 1386320"/>
              <a:gd name="connsiteX0" fmla="*/ 0 w 11320564"/>
              <a:gd name="connsiteY0" fmla="*/ 1386320 h 1386320"/>
              <a:gd name="connsiteX1" fmla="*/ 11320564 w 11320564"/>
              <a:gd name="connsiteY1" fmla="*/ 329154 h 1386320"/>
              <a:gd name="connsiteX2" fmla="*/ 11319726 w 11320564"/>
              <a:gd name="connsiteY2" fmla="*/ 33007 h 1386320"/>
              <a:gd name="connsiteX3" fmla="*/ 0 w 11320564"/>
              <a:gd name="connsiteY3" fmla="*/ 1386320 h 1386320"/>
            </a:gdLst>
            <a:ahLst/>
            <a:cxnLst>
              <a:cxn ang="0">
                <a:pos x="connsiteX0" y="connsiteY0"/>
              </a:cxn>
              <a:cxn ang="0">
                <a:pos x="connsiteX1" y="connsiteY1"/>
              </a:cxn>
              <a:cxn ang="0">
                <a:pos x="connsiteX2" y="connsiteY2"/>
              </a:cxn>
              <a:cxn ang="0">
                <a:pos x="connsiteX3" y="connsiteY3"/>
              </a:cxn>
            </a:cxnLst>
            <a:rect l="l" t="t" r="r" b="b"/>
            <a:pathLst>
              <a:path w="11320564" h="1386320">
                <a:moveTo>
                  <a:pt x="0" y="1386320"/>
                </a:moveTo>
                <a:lnTo>
                  <a:pt x="11320564" y="329154"/>
                </a:lnTo>
                <a:cubicBezTo>
                  <a:pt x="11318644" y="514979"/>
                  <a:pt x="11321646" y="-152818"/>
                  <a:pt x="11319726" y="33007"/>
                </a:cubicBezTo>
                <a:lnTo>
                  <a:pt x="0" y="13863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14" rIns="91218" bIns="45614" rtlCol="0" anchor="ctr"/>
          <a:lstStyle/>
          <a:p>
            <a:pPr algn="ctr"/>
            <a:endParaRPr lang="de-DE">
              <a:solidFill>
                <a:srgbClr val="FFFFFF"/>
              </a:solidFill>
            </a:endParaRPr>
          </a:p>
        </p:txBody>
      </p:sp>
      <p:sp>
        <p:nvSpPr>
          <p:cNvPr id="15" name="Gleichschenkliges Dreieck 9">
            <a:extLst>
              <a:ext uri="{FF2B5EF4-FFF2-40B4-BE49-F238E27FC236}">
                <a16:creationId xmlns:a16="http://schemas.microsoft.com/office/drawing/2014/main" id="{E4243EBA-E5AD-434D-99A3-9E1AF4351DA4}"/>
              </a:ext>
            </a:extLst>
          </p:cNvPr>
          <p:cNvSpPr/>
          <p:nvPr userDrawn="1"/>
        </p:nvSpPr>
        <p:spPr>
          <a:xfrm>
            <a:off x="874715" y="4413647"/>
            <a:ext cx="11318036" cy="707647"/>
          </a:xfrm>
          <a:custGeom>
            <a:avLst/>
            <a:gdLst>
              <a:gd name="connsiteX0" fmla="*/ 0 w 11180737"/>
              <a:gd name="connsiteY0" fmla="*/ 520898 h 520898"/>
              <a:gd name="connsiteX1" fmla="*/ 5590369 w 11180737"/>
              <a:gd name="connsiteY1" fmla="*/ 0 h 520898"/>
              <a:gd name="connsiteX2" fmla="*/ 11180737 w 11180737"/>
              <a:gd name="connsiteY2" fmla="*/ 520898 h 520898"/>
              <a:gd name="connsiteX3" fmla="*/ 0 w 11180737"/>
              <a:gd name="connsiteY3" fmla="*/ 520898 h 520898"/>
              <a:gd name="connsiteX0" fmla="*/ 0 w 11318170"/>
              <a:gd name="connsiteY0" fmla="*/ 1910786 h 1910786"/>
              <a:gd name="connsiteX1" fmla="*/ 11318170 w 11318170"/>
              <a:gd name="connsiteY1" fmla="*/ 0 h 1910786"/>
              <a:gd name="connsiteX2" fmla="*/ 11180737 w 11318170"/>
              <a:gd name="connsiteY2" fmla="*/ 1910786 h 1910786"/>
              <a:gd name="connsiteX3" fmla="*/ 0 w 11318170"/>
              <a:gd name="connsiteY3" fmla="*/ 1910786 h 1910786"/>
              <a:gd name="connsiteX0" fmla="*/ 0 w 11318170"/>
              <a:gd name="connsiteY0" fmla="*/ 1910786 h 1910786"/>
              <a:gd name="connsiteX1" fmla="*/ 11318170 w 11318170"/>
              <a:gd name="connsiteY1" fmla="*/ 0 h 1910786"/>
              <a:gd name="connsiteX2" fmla="*/ 11312411 w 11318170"/>
              <a:gd name="connsiteY2" fmla="*/ 557474 h 1910786"/>
              <a:gd name="connsiteX3" fmla="*/ 0 w 11318170"/>
              <a:gd name="connsiteY3" fmla="*/ 1910786 h 1910786"/>
              <a:gd name="connsiteX0" fmla="*/ 0 w 11320145"/>
              <a:gd name="connsiteY0" fmla="*/ 1910786 h 1910786"/>
              <a:gd name="connsiteX1" fmla="*/ 11318170 w 11320145"/>
              <a:gd name="connsiteY1" fmla="*/ 0 h 1910786"/>
              <a:gd name="connsiteX2" fmla="*/ 11319726 w 11320145"/>
              <a:gd name="connsiteY2" fmla="*/ 557474 h 1910786"/>
              <a:gd name="connsiteX3" fmla="*/ 0 w 11320145"/>
              <a:gd name="connsiteY3" fmla="*/ 1910786 h 1910786"/>
              <a:gd name="connsiteX0" fmla="*/ 0 w 11320145"/>
              <a:gd name="connsiteY0" fmla="*/ 1386461 h 1386461"/>
              <a:gd name="connsiteX1" fmla="*/ 11318170 w 11320145"/>
              <a:gd name="connsiteY1" fmla="*/ 325942 h 1386461"/>
              <a:gd name="connsiteX2" fmla="*/ 11319726 w 11320145"/>
              <a:gd name="connsiteY2" fmla="*/ 33149 h 1386461"/>
              <a:gd name="connsiteX3" fmla="*/ 0 w 11320145"/>
              <a:gd name="connsiteY3" fmla="*/ 1386461 h 1386461"/>
              <a:gd name="connsiteX0" fmla="*/ 0 w 11320564"/>
              <a:gd name="connsiteY0" fmla="*/ 1386320 h 1386320"/>
              <a:gd name="connsiteX1" fmla="*/ 11320564 w 11320564"/>
              <a:gd name="connsiteY1" fmla="*/ 329154 h 1386320"/>
              <a:gd name="connsiteX2" fmla="*/ 11319726 w 11320564"/>
              <a:gd name="connsiteY2" fmla="*/ 33008 h 1386320"/>
              <a:gd name="connsiteX3" fmla="*/ 0 w 11320564"/>
              <a:gd name="connsiteY3" fmla="*/ 1386320 h 1386320"/>
              <a:gd name="connsiteX0" fmla="*/ 0 w 11320564"/>
              <a:gd name="connsiteY0" fmla="*/ 1386320 h 1386320"/>
              <a:gd name="connsiteX1" fmla="*/ 11320564 w 11320564"/>
              <a:gd name="connsiteY1" fmla="*/ 329154 h 1386320"/>
              <a:gd name="connsiteX2" fmla="*/ 11317332 w 11320564"/>
              <a:gd name="connsiteY2" fmla="*/ 33007 h 1386320"/>
              <a:gd name="connsiteX3" fmla="*/ 0 w 11320564"/>
              <a:gd name="connsiteY3" fmla="*/ 1386320 h 1386320"/>
              <a:gd name="connsiteX0" fmla="*/ 0 w 11320564"/>
              <a:gd name="connsiteY0" fmla="*/ 1386320 h 1386320"/>
              <a:gd name="connsiteX1" fmla="*/ 11320564 w 11320564"/>
              <a:gd name="connsiteY1" fmla="*/ 329154 h 1386320"/>
              <a:gd name="connsiteX2" fmla="*/ 11319726 w 11320564"/>
              <a:gd name="connsiteY2" fmla="*/ 33007 h 1386320"/>
              <a:gd name="connsiteX3" fmla="*/ 0 w 11320564"/>
              <a:gd name="connsiteY3" fmla="*/ 1386320 h 1386320"/>
              <a:gd name="connsiteX0" fmla="*/ 0 w 11320564"/>
              <a:gd name="connsiteY0" fmla="*/ 1057166 h 1057166"/>
              <a:gd name="connsiteX1" fmla="*/ 11320564 w 11320564"/>
              <a:gd name="connsiteY1" fmla="*/ 0 h 1057166"/>
              <a:gd name="connsiteX2" fmla="*/ 11312410 w 11320564"/>
              <a:gd name="connsiteY2" fmla="*/ 482412 h 1057166"/>
              <a:gd name="connsiteX3" fmla="*/ 0 w 11320564"/>
              <a:gd name="connsiteY3" fmla="*/ 1057166 h 1057166"/>
              <a:gd name="connsiteX0" fmla="*/ 0 w 11327879"/>
              <a:gd name="connsiteY0" fmla="*/ 708863 h 708863"/>
              <a:gd name="connsiteX1" fmla="*/ 11327879 w 11327879"/>
              <a:gd name="connsiteY1" fmla="*/ 0 h 708863"/>
              <a:gd name="connsiteX2" fmla="*/ 11312410 w 11327879"/>
              <a:gd name="connsiteY2" fmla="*/ 134109 h 708863"/>
              <a:gd name="connsiteX3" fmla="*/ 0 w 11327879"/>
              <a:gd name="connsiteY3" fmla="*/ 708863 h 708863"/>
              <a:gd name="connsiteX0" fmla="*/ 0 w 11313248"/>
              <a:gd name="connsiteY0" fmla="*/ 1067410 h 1067410"/>
              <a:gd name="connsiteX1" fmla="*/ 11313248 w 11313248"/>
              <a:gd name="connsiteY1" fmla="*/ 0 h 1067410"/>
              <a:gd name="connsiteX2" fmla="*/ 11312410 w 11313248"/>
              <a:gd name="connsiteY2" fmla="*/ 492656 h 1067410"/>
              <a:gd name="connsiteX3" fmla="*/ 0 w 11313248"/>
              <a:gd name="connsiteY3" fmla="*/ 1067410 h 1067410"/>
              <a:gd name="connsiteX0" fmla="*/ 0 w 11318036"/>
              <a:gd name="connsiteY0" fmla="*/ 1064057 h 1064057"/>
              <a:gd name="connsiteX1" fmla="*/ 11318036 w 11318036"/>
              <a:gd name="connsiteY1" fmla="*/ 0 h 1064057"/>
              <a:gd name="connsiteX2" fmla="*/ 11312410 w 11318036"/>
              <a:gd name="connsiteY2" fmla="*/ 489303 h 1064057"/>
              <a:gd name="connsiteX3" fmla="*/ 0 w 11318036"/>
              <a:gd name="connsiteY3" fmla="*/ 1064057 h 1064057"/>
              <a:gd name="connsiteX0" fmla="*/ 0 w 11318036"/>
              <a:gd name="connsiteY0" fmla="*/ 1064057 h 1064057"/>
              <a:gd name="connsiteX1" fmla="*/ 11318036 w 11318036"/>
              <a:gd name="connsiteY1" fmla="*/ 0 h 1064057"/>
              <a:gd name="connsiteX2" fmla="*/ 11317197 w 11318036"/>
              <a:gd name="connsiteY2" fmla="*/ 492656 h 1064057"/>
              <a:gd name="connsiteX3" fmla="*/ 0 w 11318036"/>
              <a:gd name="connsiteY3" fmla="*/ 1064057 h 1064057"/>
              <a:gd name="connsiteX0" fmla="*/ 0 w 11318036"/>
              <a:gd name="connsiteY0" fmla="*/ 1064057 h 1064057"/>
              <a:gd name="connsiteX1" fmla="*/ 11318036 w 11318036"/>
              <a:gd name="connsiteY1" fmla="*/ 0 h 1064057"/>
              <a:gd name="connsiteX2" fmla="*/ 11317197 w 11318036"/>
              <a:gd name="connsiteY2" fmla="*/ 287772 h 1064057"/>
              <a:gd name="connsiteX3" fmla="*/ 0 w 11318036"/>
              <a:gd name="connsiteY3" fmla="*/ 1064057 h 1064057"/>
            </a:gdLst>
            <a:ahLst/>
            <a:cxnLst>
              <a:cxn ang="0">
                <a:pos x="connsiteX0" y="connsiteY0"/>
              </a:cxn>
              <a:cxn ang="0">
                <a:pos x="connsiteX1" y="connsiteY1"/>
              </a:cxn>
              <a:cxn ang="0">
                <a:pos x="connsiteX2" y="connsiteY2"/>
              </a:cxn>
              <a:cxn ang="0">
                <a:pos x="connsiteX3" y="connsiteY3"/>
              </a:cxn>
            </a:cxnLst>
            <a:rect l="l" t="t" r="r" b="b"/>
            <a:pathLst>
              <a:path w="11318036" h="1064057">
                <a:moveTo>
                  <a:pt x="0" y="1064057"/>
                </a:moveTo>
                <a:lnTo>
                  <a:pt x="11318036" y="0"/>
                </a:lnTo>
                <a:cubicBezTo>
                  <a:pt x="11316116" y="185825"/>
                  <a:pt x="11319117" y="101947"/>
                  <a:pt x="11317197" y="287772"/>
                </a:cubicBezTo>
                <a:lnTo>
                  <a:pt x="0" y="10640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218" tIns="45614" rIns="91218" bIns="45614" rtlCol="0" anchor="ctr"/>
          <a:lstStyle/>
          <a:p>
            <a:pPr algn="ctr"/>
            <a:endParaRPr lang="de-DE">
              <a:solidFill>
                <a:srgbClr val="FFFFFF"/>
              </a:solidFill>
            </a:endParaRPr>
          </a:p>
        </p:txBody>
      </p:sp>
      <p:sp>
        <p:nvSpPr>
          <p:cNvPr id="16" name="Gleichschenkliges Dreieck 8">
            <a:extLst>
              <a:ext uri="{FF2B5EF4-FFF2-40B4-BE49-F238E27FC236}">
                <a16:creationId xmlns:a16="http://schemas.microsoft.com/office/drawing/2014/main" id="{A40944E3-6763-44FC-B292-D7D996D13C22}"/>
              </a:ext>
            </a:extLst>
          </p:cNvPr>
          <p:cNvSpPr/>
          <p:nvPr userDrawn="1"/>
        </p:nvSpPr>
        <p:spPr>
          <a:xfrm>
            <a:off x="-8200" y="-3144"/>
            <a:ext cx="9739415" cy="5124418"/>
          </a:xfrm>
          <a:custGeom>
            <a:avLst/>
            <a:gdLst>
              <a:gd name="connsiteX0" fmla="*/ 0 w 2911449"/>
              <a:gd name="connsiteY0" fmla="*/ 2991917 h 2991917"/>
              <a:gd name="connsiteX1" fmla="*/ 1455725 w 2911449"/>
              <a:gd name="connsiteY1" fmla="*/ 0 h 2991917"/>
              <a:gd name="connsiteX2" fmla="*/ 2911449 w 2911449"/>
              <a:gd name="connsiteY2" fmla="*/ 2991917 h 2991917"/>
              <a:gd name="connsiteX3" fmla="*/ 0 w 2911449"/>
              <a:gd name="connsiteY3" fmla="*/ 2991917 h 2991917"/>
              <a:gd name="connsiteX0" fmla="*/ 0 w 2911449"/>
              <a:gd name="connsiteY0" fmla="*/ 4213555 h 4213555"/>
              <a:gd name="connsiteX1" fmla="*/ 1733703 w 2911449"/>
              <a:gd name="connsiteY1" fmla="*/ 0 h 4213555"/>
              <a:gd name="connsiteX2" fmla="*/ 2911449 w 2911449"/>
              <a:gd name="connsiteY2" fmla="*/ 4213555 h 4213555"/>
              <a:gd name="connsiteX3" fmla="*/ 0 w 2911449"/>
              <a:gd name="connsiteY3" fmla="*/ 4213555 h 4213555"/>
              <a:gd name="connsiteX0" fmla="*/ 0 w 2911449"/>
              <a:gd name="connsiteY0" fmla="*/ 5508345 h 5508345"/>
              <a:gd name="connsiteX1" fmla="*/ 2560321 w 2911449"/>
              <a:gd name="connsiteY1" fmla="*/ 0 h 5508345"/>
              <a:gd name="connsiteX2" fmla="*/ 2911449 w 2911449"/>
              <a:gd name="connsiteY2" fmla="*/ 5508345 h 5508345"/>
              <a:gd name="connsiteX3" fmla="*/ 0 w 2911449"/>
              <a:gd name="connsiteY3" fmla="*/ 5508345 h 5508345"/>
              <a:gd name="connsiteX0" fmla="*/ 0 w 2911449"/>
              <a:gd name="connsiteY0" fmla="*/ 5508345 h 5508345"/>
              <a:gd name="connsiteX1" fmla="*/ 2560321 w 2911449"/>
              <a:gd name="connsiteY1" fmla="*/ 0 h 5508345"/>
              <a:gd name="connsiteX2" fmla="*/ 2911449 w 2911449"/>
              <a:gd name="connsiteY2" fmla="*/ 5508345 h 5508345"/>
              <a:gd name="connsiteX3" fmla="*/ 0 w 2911449"/>
              <a:gd name="connsiteY3" fmla="*/ 5508345 h 5508345"/>
              <a:gd name="connsiteX0" fmla="*/ 0 w 2911449"/>
              <a:gd name="connsiteY0" fmla="*/ 5508345 h 5508345"/>
              <a:gd name="connsiteX1" fmla="*/ 2560321 w 2911449"/>
              <a:gd name="connsiteY1" fmla="*/ 0 h 5508345"/>
              <a:gd name="connsiteX2" fmla="*/ 2911449 w 2911449"/>
              <a:gd name="connsiteY2" fmla="*/ 5508345 h 5508345"/>
              <a:gd name="connsiteX3" fmla="*/ 0 w 2911449"/>
              <a:gd name="connsiteY3" fmla="*/ 5508345 h 5508345"/>
              <a:gd name="connsiteX0" fmla="*/ 0 w 11280037"/>
              <a:gd name="connsiteY0" fmla="*/ 5508345 h 5508345"/>
              <a:gd name="connsiteX1" fmla="*/ 2560321 w 11280037"/>
              <a:gd name="connsiteY1" fmla="*/ 0 h 5508345"/>
              <a:gd name="connsiteX2" fmla="*/ 11280037 w 11280037"/>
              <a:gd name="connsiteY2" fmla="*/ 1748333 h 5508345"/>
              <a:gd name="connsiteX3" fmla="*/ 0 w 11280037"/>
              <a:gd name="connsiteY3" fmla="*/ 5508345 h 5508345"/>
              <a:gd name="connsiteX0" fmla="*/ 0 w 11272722"/>
              <a:gd name="connsiteY0" fmla="*/ 5508345 h 5508345"/>
              <a:gd name="connsiteX1" fmla="*/ 2560321 w 11272722"/>
              <a:gd name="connsiteY1" fmla="*/ 0 h 5508345"/>
              <a:gd name="connsiteX2" fmla="*/ 11272722 w 11272722"/>
              <a:gd name="connsiteY2" fmla="*/ 2699309 h 5508345"/>
              <a:gd name="connsiteX3" fmla="*/ 0 w 11272722"/>
              <a:gd name="connsiteY3" fmla="*/ 5508345 h 5508345"/>
              <a:gd name="connsiteX0" fmla="*/ 0 w 11272722"/>
              <a:gd name="connsiteY0" fmla="*/ 5508345 h 5508345"/>
              <a:gd name="connsiteX1" fmla="*/ 8792871 w 11272722"/>
              <a:gd name="connsiteY1" fmla="*/ 0 h 5508345"/>
              <a:gd name="connsiteX2" fmla="*/ 11272722 w 11272722"/>
              <a:gd name="connsiteY2" fmla="*/ 2699309 h 5508345"/>
              <a:gd name="connsiteX3" fmla="*/ 0 w 11272722"/>
              <a:gd name="connsiteY3" fmla="*/ 5508345 h 5508345"/>
              <a:gd name="connsiteX0" fmla="*/ 0 w 11272722"/>
              <a:gd name="connsiteY0" fmla="*/ 5508345 h 5508345"/>
              <a:gd name="connsiteX1" fmla="*/ 8792871 w 11272722"/>
              <a:gd name="connsiteY1" fmla="*/ 0 h 5508345"/>
              <a:gd name="connsiteX2" fmla="*/ 9758477 w 11272722"/>
              <a:gd name="connsiteY2" fmla="*/ 1057046 h 5508345"/>
              <a:gd name="connsiteX3" fmla="*/ 11272722 w 11272722"/>
              <a:gd name="connsiteY3" fmla="*/ 2699309 h 5508345"/>
              <a:gd name="connsiteX4" fmla="*/ 0 w 11272722"/>
              <a:gd name="connsiteY4" fmla="*/ 5508345 h 5508345"/>
              <a:gd name="connsiteX0" fmla="*/ 0 w 11287354"/>
              <a:gd name="connsiteY0" fmla="*/ 5508345 h 5508345"/>
              <a:gd name="connsiteX1" fmla="*/ 8792871 w 11287354"/>
              <a:gd name="connsiteY1" fmla="*/ 0 h 5508345"/>
              <a:gd name="connsiteX2" fmla="*/ 11287354 w 11287354"/>
              <a:gd name="connsiteY2" fmla="*/ 3657 h 5508345"/>
              <a:gd name="connsiteX3" fmla="*/ 11272722 w 11287354"/>
              <a:gd name="connsiteY3" fmla="*/ 2699309 h 5508345"/>
              <a:gd name="connsiteX4" fmla="*/ 0 w 11287354"/>
              <a:gd name="connsiteY4" fmla="*/ 5508345 h 5508345"/>
              <a:gd name="connsiteX0" fmla="*/ 0 w 11287354"/>
              <a:gd name="connsiteY0" fmla="*/ 5508345 h 5508345"/>
              <a:gd name="connsiteX1" fmla="*/ 8792871 w 11287354"/>
              <a:gd name="connsiteY1" fmla="*/ 0 h 5508345"/>
              <a:gd name="connsiteX2" fmla="*/ 11287354 w 11287354"/>
              <a:gd name="connsiteY2" fmla="*/ 3657 h 5508345"/>
              <a:gd name="connsiteX3" fmla="*/ 11280037 w 11287354"/>
              <a:gd name="connsiteY3" fmla="*/ 3423514 h 5508345"/>
              <a:gd name="connsiteX4" fmla="*/ 0 w 11287354"/>
              <a:gd name="connsiteY4" fmla="*/ 5508345 h 5508345"/>
              <a:gd name="connsiteX0" fmla="*/ 0 w 11287354"/>
              <a:gd name="connsiteY0" fmla="*/ 5508345 h 5508345"/>
              <a:gd name="connsiteX1" fmla="*/ 8792871 w 11287354"/>
              <a:gd name="connsiteY1" fmla="*/ 0 h 5508345"/>
              <a:gd name="connsiteX2" fmla="*/ 11287354 w 11287354"/>
              <a:gd name="connsiteY2" fmla="*/ 3657 h 5508345"/>
              <a:gd name="connsiteX3" fmla="*/ 11280037 w 11287354"/>
              <a:gd name="connsiteY3" fmla="*/ 3423514 h 5508345"/>
              <a:gd name="connsiteX4" fmla="*/ 0 w 11287354"/>
              <a:gd name="connsiteY4" fmla="*/ 5508345 h 5508345"/>
              <a:gd name="connsiteX0" fmla="*/ 0 w 11288760"/>
              <a:gd name="connsiteY0" fmla="*/ 5508345 h 5508345"/>
              <a:gd name="connsiteX1" fmla="*/ 8792871 w 11288760"/>
              <a:gd name="connsiteY1" fmla="*/ 0 h 5508345"/>
              <a:gd name="connsiteX2" fmla="*/ 11287354 w 11288760"/>
              <a:gd name="connsiteY2" fmla="*/ 3657 h 5508345"/>
              <a:gd name="connsiteX3" fmla="*/ 11287353 w 11288760"/>
              <a:gd name="connsiteY3" fmla="*/ 3430830 h 5508345"/>
              <a:gd name="connsiteX4" fmla="*/ 0 w 11288760"/>
              <a:gd name="connsiteY4" fmla="*/ 5508345 h 5508345"/>
              <a:gd name="connsiteX0" fmla="*/ 0 w 11281445"/>
              <a:gd name="connsiteY0" fmla="*/ 5581497 h 5581497"/>
              <a:gd name="connsiteX1" fmla="*/ 8785556 w 11281445"/>
              <a:gd name="connsiteY1" fmla="*/ 0 h 5581497"/>
              <a:gd name="connsiteX2" fmla="*/ 11280039 w 11281445"/>
              <a:gd name="connsiteY2" fmla="*/ 3657 h 5581497"/>
              <a:gd name="connsiteX3" fmla="*/ 11280038 w 11281445"/>
              <a:gd name="connsiteY3" fmla="*/ 3430830 h 5581497"/>
              <a:gd name="connsiteX4" fmla="*/ 0 w 11281445"/>
              <a:gd name="connsiteY4" fmla="*/ 5581497 h 5581497"/>
              <a:gd name="connsiteX0" fmla="*/ 0 w 11288760"/>
              <a:gd name="connsiteY0" fmla="*/ 5596128 h 5596128"/>
              <a:gd name="connsiteX1" fmla="*/ 8792871 w 11288760"/>
              <a:gd name="connsiteY1" fmla="*/ 0 h 5596128"/>
              <a:gd name="connsiteX2" fmla="*/ 11287354 w 11288760"/>
              <a:gd name="connsiteY2" fmla="*/ 3657 h 5596128"/>
              <a:gd name="connsiteX3" fmla="*/ 11287353 w 11288760"/>
              <a:gd name="connsiteY3" fmla="*/ 3430830 h 5596128"/>
              <a:gd name="connsiteX4" fmla="*/ 0 w 11288760"/>
              <a:gd name="connsiteY4" fmla="*/ 5596128 h 5596128"/>
              <a:gd name="connsiteX0" fmla="*/ 0 w 11280774"/>
              <a:gd name="connsiteY0" fmla="*/ 5592135 h 5592135"/>
              <a:gd name="connsiteX1" fmla="*/ 8784885 w 11280774"/>
              <a:gd name="connsiteY1" fmla="*/ 0 h 5592135"/>
              <a:gd name="connsiteX2" fmla="*/ 11279368 w 11280774"/>
              <a:gd name="connsiteY2" fmla="*/ 3657 h 5592135"/>
              <a:gd name="connsiteX3" fmla="*/ 11279367 w 11280774"/>
              <a:gd name="connsiteY3" fmla="*/ 3430830 h 5592135"/>
              <a:gd name="connsiteX4" fmla="*/ 0 w 11280774"/>
              <a:gd name="connsiteY4" fmla="*/ 5592135 h 5592135"/>
              <a:gd name="connsiteX0" fmla="*/ 0 w 11316711"/>
              <a:gd name="connsiteY0" fmla="*/ 5596128 h 5596128"/>
              <a:gd name="connsiteX1" fmla="*/ 8820822 w 11316711"/>
              <a:gd name="connsiteY1" fmla="*/ 0 h 5596128"/>
              <a:gd name="connsiteX2" fmla="*/ 11315305 w 11316711"/>
              <a:gd name="connsiteY2" fmla="*/ 3657 h 5596128"/>
              <a:gd name="connsiteX3" fmla="*/ 11315304 w 11316711"/>
              <a:gd name="connsiteY3" fmla="*/ 3430830 h 5596128"/>
              <a:gd name="connsiteX4" fmla="*/ 0 w 11316711"/>
              <a:gd name="connsiteY4" fmla="*/ 5596128 h 5596128"/>
              <a:gd name="connsiteX0" fmla="*/ 0 w 11316711"/>
              <a:gd name="connsiteY0" fmla="*/ 5596128 h 5596128"/>
              <a:gd name="connsiteX1" fmla="*/ 8820822 w 11316711"/>
              <a:gd name="connsiteY1" fmla="*/ 0 h 5596128"/>
              <a:gd name="connsiteX2" fmla="*/ 11315305 w 11316711"/>
              <a:gd name="connsiteY2" fmla="*/ 1221 h 5596128"/>
              <a:gd name="connsiteX3" fmla="*/ 11315304 w 11316711"/>
              <a:gd name="connsiteY3" fmla="*/ 3430830 h 5596128"/>
              <a:gd name="connsiteX4" fmla="*/ 0 w 11316711"/>
              <a:gd name="connsiteY4" fmla="*/ 5596128 h 5596128"/>
              <a:gd name="connsiteX0" fmla="*/ 695269 w 12011980"/>
              <a:gd name="connsiteY0" fmla="*/ 5594907 h 5594907"/>
              <a:gd name="connsiteX1" fmla="*/ 0 w 12011980"/>
              <a:gd name="connsiteY1" fmla="*/ 7113 h 5594907"/>
              <a:gd name="connsiteX2" fmla="*/ 12010574 w 12011980"/>
              <a:gd name="connsiteY2" fmla="*/ 0 h 5594907"/>
              <a:gd name="connsiteX3" fmla="*/ 12010573 w 12011980"/>
              <a:gd name="connsiteY3" fmla="*/ 3429609 h 5594907"/>
              <a:gd name="connsiteX4" fmla="*/ 695269 w 12011980"/>
              <a:gd name="connsiteY4" fmla="*/ 5594907 h 5594907"/>
              <a:gd name="connsiteX0" fmla="*/ 717607 w 12034318"/>
              <a:gd name="connsiteY0" fmla="*/ 5829443 h 5829443"/>
              <a:gd name="connsiteX1" fmla="*/ 0 w 12034318"/>
              <a:gd name="connsiteY1" fmla="*/ 0 h 5829443"/>
              <a:gd name="connsiteX2" fmla="*/ 12032912 w 12034318"/>
              <a:gd name="connsiteY2" fmla="*/ 234536 h 5829443"/>
              <a:gd name="connsiteX3" fmla="*/ 12032911 w 12034318"/>
              <a:gd name="connsiteY3" fmla="*/ 3664145 h 5829443"/>
              <a:gd name="connsiteX4" fmla="*/ 717607 w 12034318"/>
              <a:gd name="connsiteY4" fmla="*/ 5829443 h 5829443"/>
              <a:gd name="connsiteX0" fmla="*/ 717607 w 12034318"/>
              <a:gd name="connsiteY0" fmla="*/ 5836555 h 5836555"/>
              <a:gd name="connsiteX1" fmla="*/ 0 w 12034318"/>
              <a:gd name="connsiteY1" fmla="*/ 7112 h 5836555"/>
              <a:gd name="connsiteX2" fmla="*/ 12032912 w 12034318"/>
              <a:gd name="connsiteY2" fmla="*/ 0 h 5836555"/>
              <a:gd name="connsiteX3" fmla="*/ 12032911 w 12034318"/>
              <a:gd name="connsiteY3" fmla="*/ 3671257 h 5836555"/>
              <a:gd name="connsiteX4" fmla="*/ 717607 w 12034318"/>
              <a:gd name="connsiteY4" fmla="*/ 5836555 h 5836555"/>
              <a:gd name="connsiteX0" fmla="*/ 717607 w 12034318"/>
              <a:gd name="connsiteY0" fmla="*/ 5836555 h 5836555"/>
              <a:gd name="connsiteX1" fmla="*/ 0 w 12034318"/>
              <a:gd name="connsiteY1" fmla="*/ 1659 h 5836555"/>
              <a:gd name="connsiteX2" fmla="*/ 12032912 w 12034318"/>
              <a:gd name="connsiteY2" fmla="*/ 0 h 5836555"/>
              <a:gd name="connsiteX3" fmla="*/ 12032911 w 12034318"/>
              <a:gd name="connsiteY3" fmla="*/ 3671257 h 5836555"/>
              <a:gd name="connsiteX4" fmla="*/ 717607 w 12034318"/>
              <a:gd name="connsiteY4" fmla="*/ 5836555 h 5836555"/>
              <a:gd name="connsiteX0" fmla="*/ 717607 w 12034318"/>
              <a:gd name="connsiteY0" fmla="*/ 5836555 h 5836555"/>
              <a:gd name="connsiteX1" fmla="*/ 163860 w 12034318"/>
              <a:gd name="connsiteY1" fmla="*/ 1318564 h 5836555"/>
              <a:gd name="connsiteX2" fmla="*/ 0 w 12034318"/>
              <a:gd name="connsiteY2" fmla="*/ 1659 h 5836555"/>
              <a:gd name="connsiteX3" fmla="*/ 12032912 w 12034318"/>
              <a:gd name="connsiteY3" fmla="*/ 0 h 5836555"/>
              <a:gd name="connsiteX4" fmla="*/ 12032911 w 12034318"/>
              <a:gd name="connsiteY4" fmla="*/ 3671257 h 5836555"/>
              <a:gd name="connsiteX5" fmla="*/ 717607 w 12034318"/>
              <a:gd name="connsiteY5" fmla="*/ 5836555 h 5836555"/>
              <a:gd name="connsiteX0" fmla="*/ 717607 w 12034318"/>
              <a:gd name="connsiteY0" fmla="*/ 5836555 h 5836555"/>
              <a:gd name="connsiteX1" fmla="*/ 22541 w 12034318"/>
              <a:gd name="connsiteY1" fmla="*/ 1493071 h 5836555"/>
              <a:gd name="connsiteX2" fmla="*/ 0 w 12034318"/>
              <a:gd name="connsiteY2" fmla="*/ 1659 h 5836555"/>
              <a:gd name="connsiteX3" fmla="*/ 12032912 w 12034318"/>
              <a:gd name="connsiteY3" fmla="*/ 0 h 5836555"/>
              <a:gd name="connsiteX4" fmla="*/ 12032911 w 12034318"/>
              <a:gd name="connsiteY4" fmla="*/ 3671257 h 5836555"/>
              <a:gd name="connsiteX5" fmla="*/ 717607 w 12034318"/>
              <a:gd name="connsiteY5" fmla="*/ 5836555 h 5836555"/>
              <a:gd name="connsiteX0" fmla="*/ 698114 w 12014825"/>
              <a:gd name="connsiteY0" fmla="*/ 5836555 h 5836555"/>
              <a:gd name="connsiteX1" fmla="*/ 3048 w 12014825"/>
              <a:gd name="connsiteY1" fmla="*/ 1493071 h 5836555"/>
              <a:gd name="connsiteX2" fmla="*/ 0 w 12014825"/>
              <a:gd name="connsiteY2" fmla="*/ 1659 h 5836555"/>
              <a:gd name="connsiteX3" fmla="*/ 12013419 w 12014825"/>
              <a:gd name="connsiteY3" fmla="*/ 0 h 5836555"/>
              <a:gd name="connsiteX4" fmla="*/ 12013418 w 12014825"/>
              <a:gd name="connsiteY4" fmla="*/ 3671257 h 5836555"/>
              <a:gd name="connsiteX5" fmla="*/ 698114 w 12014825"/>
              <a:gd name="connsiteY5" fmla="*/ 5836555 h 5836555"/>
              <a:gd name="connsiteX0" fmla="*/ 698114 w 12014825"/>
              <a:gd name="connsiteY0" fmla="*/ 5836555 h 5836555"/>
              <a:gd name="connsiteX1" fmla="*/ 3048 w 12014825"/>
              <a:gd name="connsiteY1" fmla="*/ 3926218 h 5836555"/>
              <a:gd name="connsiteX2" fmla="*/ 0 w 12014825"/>
              <a:gd name="connsiteY2" fmla="*/ 1659 h 5836555"/>
              <a:gd name="connsiteX3" fmla="*/ 12013419 w 12014825"/>
              <a:gd name="connsiteY3" fmla="*/ 0 h 5836555"/>
              <a:gd name="connsiteX4" fmla="*/ 12013418 w 12014825"/>
              <a:gd name="connsiteY4" fmla="*/ 3671257 h 5836555"/>
              <a:gd name="connsiteX5" fmla="*/ 698114 w 12014825"/>
              <a:gd name="connsiteY5" fmla="*/ 5836555 h 5836555"/>
              <a:gd name="connsiteX0" fmla="*/ 698114 w 12014825"/>
              <a:gd name="connsiteY0" fmla="*/ 5843229 h 5843229"/>
              <a:gd name="connsiteX1" fmla="*/ 3048 w 12014825"/>
              <a:gd name="connsiteY1" fmla="*/ 3932892 h 5843229"/>
              <a:gd name="connsiteX2" fmla="*/ 0 w 12014825"/>
              <a:gd name="connsiteY2" fmla="*/ 0 h 5843229"/>
              <a:gd name="connsiteX3" fmla="*/ 12013419 w 12014825"/>
              <a:gd name="connsiteY3" fmla="*/ 6674 h 5843229"/>
              <a:gd name="connsiteX4" fmla="*/ 12013418 w 12014825"/>
              <a:gd name="connsiteY4" fmla="*/ 3677931 h 5843229"/>
              <a:gd name="connsiteX5" fmla="*/ 698114 w 12014825"/>
              <a:gd name="connsiteY5" fmla="*/ 5843229 h 5843229"/>
              <a:gd name="connsiteX0" fmla="*/ 698114 w 12028312"/>
              <a:gd name="connsiteY0" fmla="*/ 5843229 h 5843229"/>
              <a:gd name="connsiteX1" fmla="*/ 3048 w 12028312"/>
              <a:gd name="connsiteY1" fmla="*/ 3932892 h 5843229"/>
              <a:gd name="connsiteX2" fmla="*/ 0 w 12028312"/>
              <a:gd name="connsiteY2" fmla="*/ 0 h 5843229"/>
              <a:gd name="connsiteX3" fmla="*/ 12028312 w 12028312"/>
              <a:gd name="connsiteY3" fmla="*/ 6674 h 5843229"/>
              <a:gd name="connsiteX4" fmla="*/ 12013418 w 12028312"/>
              <a:gd name="connsiteY4" fmla="*/ 3677931 h 5843229"/>
              <a:gd name="connsiteX5" fmla="*/ 698114 w 12028312"/>
              <a:gd name="connsiteY5" fmla="*/ 5843229 h 5843229"/>
              <a:gd name="connsiteX0" fmla="*/ 698114 w 12028312"/>
              <a:gd name="connsiteY0" fmla="*/ 5843229 h 5843229"/>
              <a:gd name="connsiteX1" fmla="*/ 3048 w 12028312"/>
              <a:gd name="connsiteY1" fmla="*/ 3932892 h 5843229"/>
              <a:gd name="connsiteX2" fmla="*/ 0 w 12028312"/>
              <a:gd name="connsiteY2" fmla="*/ 0 h 5843229"/>
              <a:gd name="connsiteX3" fmla="*/ 12028312 w 12028312"/>
              <a:gd name="connsiteY3" fmla="*/ 6674 h 5843229"/>
              <a:gd name="connsiteX4" fmla="*/ 12020864 w 12028312"/>
              <a:gd name="connsiteY4" fmla="*/ 3686264 h 5843229"/>
              <a:gd name="connsiteX5" fmla="*/ 698114 w 12028312"/>
              <a:gd name="connsiteY5" fmla="*/ 5843229 h 5843229"/>
              <a:gd name="connsiteX0" fmla="*/ 695066 w 12025264"/>
              <a:gd name="connsiteY0" fmla="*/ 5836555 h 5836555"/>
              <a:gd name="connsiteX1" fmla="*/ 0 w 12025264"/>
              <a:gd name="connsiteY1" fmla="*/ 3926218 h 5836555"/>
              <a:gd name="connsiteX2" fmla="*/ 4398 w 12025264"/>
              <a:gd name="connsiteY2" fmla="*/ 2276484 h 5836555"/>
              <a:gd name="connsiteX3" fmla="*/ 12025264 w 12025264"/>
              <a:gd name="connsiteY3" fmla="*/ 0 h 5836555"/>
              <a:gd name="connsiteX4" fmla="*/ 12017816 w 12025264"/>
              <a:gd name="connsiteY4" fmla="*/ 3679590 h 5836555"/>
              <a:gd name="connsiteX5" fmla="*/ 695066 w 12025264"/>
              <a:gd name="connsiteY5" fmla="*/ 5836555 h 5836555"/>
              <a:gd name="connsiteX0" fmla="*/ 695066 w 12019224"/>
              <a:gd name="connsiteY0" fmla="*/ 3561729 h 3561729"/>
              <a:gd name="connsiteX1" fmla="*/ 0 w 12019224"/>
              <a:gd name="connsiteY1" fmla="*/ 1651392 h 3561729"/>
              <a:gd name="connsiteX2" fmla="*/ 4398 w 12019224"/>
              <a:gd name="connsiteY2" fmla="*/ 1658 h 3561729"/>
              <a:gd name="connsiteX3" fmla="*/ 12017818 w 12019224"/>
              <a:gd name="connsiteY3" fmla="*/ 0 h 3561729"/>
              <a:gd name="connsiteX4" fmla="*/ 12017816 w 12019224"/>
              <a:gd name="connsiteY4" fmla="*/ 1404764 h 3561729"/>
              <a:gd name="connsiteX5" fmla="*/ 695066 w 12019224"/>
              <a:gd name="connsiteY5" fmla="*/ 3561729 h 3561729"/>
              <a:gd name="connsiteX0" fmla="*/ 695066 w 12017818"/>
              <a:gd name="connsiteY0" fmla="*/ 3561729 h 3561729"/>
              <a:gd name="connsiteX1" fmla="*/ 0 w 12017818"/>
              <a:gd name="connsiteY1" fmla="*/ 1651392 h 3561729"/>
              <a:gd name="connsiteX2" fmla="*/ 4398 w 12017818"/>
              <a:gd name="connsiteY2" fmla="*/ 1658 h 3561729"/>
              <a:gd name="connsiteX3" fmla="*/ 12017818 w 12017818"/>
              <a:gd name="connsiteY3" fmla="*/ 0 h 3561729"/>
              <a:gd name="connsiteX4" fmla="*/ 12015379 w 12017818"/>
              <a:gd name="connsiteY4" fmla="*/ 1404765 h 3561729"/>
              <a:gd name="connsiteX5" fmla="*/ 695066 w 12017818"/>
              <a:gd name="connsiteY5" fmla="*/ 3561729 h 3561729"/>
              <a:gd name="connsiteX0" fmla="*/ 695066 w 12017818"/>
              <a:gd name="connsiteY0" fmla="*/ 3567182 h 3567182"/>
              <a:gd name="connsiteX1" fmla="*/ 0 w 12017818"/>
              <a:gd name="connsiteY1" fmla="*/ 1656845 h 3567182"/>
              <a:gd name="connsiteX2" fmla="*/ 4398 w 12017818"/>
              <a:gd name="connsiteY2" fmla="*/ 7111 h 3567182"/>
              <a:gd name="connsiteX3" fmla="*/ 12017818 w 12017818"/>
              <a:gd name="connsiteY3" fmla="*/ 0 h 3567182"/>
              <a:gd name="connsiteX4" fmla="*/ 12015379 w 12017818"/>
              <a:gd name="connsiteY4" fmla="*/ 1410218 h 3567182"/>
              <a:gd name="connsiteX5" fmla="*/ 695066 w 12017818"/>
              <a:gd name="connsiteY5" fmla="*/ 3567182 h 3567182"/>
              <a:gd name="connsiteX0" fmla="*/ 695066 w 12017818"/>
              <a:gd name="connsiteY0" fmla="*/ 3567182 h 3567182"/>
              <a:gd name="connsiteX1" fmla="*/ 0 w 12017818"/>
              <a:gd name="connsiteY1" fmla="*/ 1656845 h 3567182"/>
              <a:gd name="connsiteX2" fmla="*/ 4398 w 12017818"/>
              <a:gd name="connsiteY2" fmla="*/ 7111 h 3567182"/>
              <a:gd name="connsiteX3" fmla="*/ 12017818 w 12017818"/>
              <a:gd name="connsiteY3" fmla="*/ 0 h 3567182"/>
              <a:gd name="connsiteX4" fmla="*/ 12015379 w 12017818"/>
              <a:gd name="connsiteY4" fmla="*/ 1410218 h 3567182"/>
              <a:gd name="connsiteX5" fmla="*/ 695066 w 12017818"/>
              <a:gd name="connsiteY5" fmla="*/ 3567182 h 3567182"/>
              <a:gd name="connsiteX0" fmla="*/ 699939 w 12022691"/>
              <a:gd name="connsiteY0" fmla="*/ 3567182 h 3567182"/>
              <a:gd name="connsiteX1" fmla="*/ 0 w 12022691"/>
              <a:gd name="connsiteY1" fmla="*/ 1656845 h 3567182"/>
              <a:gd name="connsiteX2" fmla="*/ 9271 w 12022691"/>
              <a:gd name="connsiteY2" fmla="*/ 7111 h 3567182"/>
              <a:gd name="connsiteX3" fmla="*/ 12022691 w 12022691"/>
              <a:gd name="connsiteY3" fmla="*/ 0 h 3567182"/>
              <a:gd name="connsiteX4" fmla="*/ 12020252 w 12022691"/>
              <a:gd name="connsiteY4" fmla="*/ 1410218 h 3567182"/>
              <a:gd name="connsiteX5" fmla="*/ 699939 w 12022691"/>
              <a:gd name="connsiteY5" fmla="*/ 3567182 h 3567182"/>
              <a:gd name="connsiteX0" fmla="*/ 699939 w 12022691"/>
              <a:gd name="connsiteY0" fmla="*/ 3568250 h 3568250"/>
              <a:gd name="connsiteX1" fmla="*/ 0 w 12022691"/>
              <a:gd name="connsiteY1" fmla="*/ 1657913 h 3568250"/>
              <a:gd name="connsiteX2" fmla="*/ 1960 w 12022691"/>
              <a:gd name="connsiteY2" fmla="*/ 0 h 3568250"/>
              <a:gd name="connsiteX3" fmla="*/ 12022691 w 12022691"/>
              <a:gd name="connsiteY3" fmla="*/ 1068 h 3568250"/>
              <a:gd name="connsiteX4" fmla="*/ 12020252 w 12022691"/>
              <a:gd name="connsiteY4" fmla="*/ 1411286 h 3568250"/>
              <a:gd name="connsiteX5" fmla="*/ 699939 w 12022691"/>
              <a:gd name="connsiteY5" fmla="*/ 3568250 h 3568250"/>
              <a:gd name="connsiteX0" fmla="*/ 894862 w 12217614"/>
              <a:gd name="connsiteY0" fmla="*/ 3568250 h 3568250"/>
              <a:gd name="connsiteX1" fmla="*/ 0 w 12217614"/>
              <a:gd name="connsiteY1" fmla="*/ 1638826 h 3568250"/>
              <a:gd name="connsiteX2" fmla="*/ 196883 w 12217614"/>
              <a:gd name="connsiteY2" fmla="*/ 0 h 3568250"/>
              <a:gd name="connsiteX3" fmla="*/ 12217614 w 12217614"/>
              <a:gd name="connsiteY3" fmla="*/ 1068 h 3568250"/>
              <a:gd name="connsiteX4" fmla="*/ 12215175 w 12217614"/>
              <a:gd name="connsiteY4" fmla="*/ 1411286 h 3568250"/>
              <a:gd name="connsiteX5" fmla="*/ 894862 w 12217614"/>
              <a:gd name="connsiteY5" fmla="*/ 3568250 h 3568250"/>
              <a:gd name="connsiteX0" fmla="*/ 898493 w 12221245"/>
              <a:gd name="connsiteY0" fmla="*/ 5835620 h 5835620"/>
              <a:gd name="connsiteX1" fmla="*/ 3631 w 12221245"/>
              <a:gd name="connsiteY1" fmla="*/ 3906196 h 5835620"/>
              <a:gd name="connsiteX2" fmla="*/ 646 w 12221245"/>
              <a:gd name="connsiteY2" fmla="*/ 0 h 5835620"/>
              <a:gd name="connsiteX3" fmla="*/ 12221245 w 12221245"/>
              <a:gd name="connsiteY3" fmla="*/ 2268438 h 5835620"/>
              <a:gd name="connsiteX4" fmla="*/ 12218806 w 12221245"/>
              <a:gd name="connsiteY4" fmla="*/ 3678656 h 5835620"/>
              <a:gd name="connsiteX5" fmla="*/ 898493 w 12221245"/>
              <a:gd name="connsiteY5" fmla="*/ 5835620 h 5835620"/>
              <a:gd name="connsiteX0" fmla="*/ 898493 w 12218813"/>
              <a:gd name="connsiteY0" fmla="*/ 5835620 h 5835620"/>
              <a:gd name="connsiteX1" fmla="*/ 3631 w 12218813"/>
              <a:gd name="connsiteY1" fmla="*/ 3906196 h 5835620"/>
              <a:gd name="connsiteX2" fmla="*/ 646 w 12218813"/>
              <a:gd name="connsiteY2" fmla="*/ 0 h 5835620"/>
              <a:gd name="connsiteX3" fmla="*/ 9858867 w 12218813"/>
              <a:gd name="connsiteY3" fmla="*/ 7775 h 5835620"/>
              <a:gd name="connsiteX4" fmla="*/ 12218806 w 12218813"/>
              <a:gd name="connsiteY4" fmla="*/ 3678656 h 5835620"/>
              <a:gd name="connsiteX5" fmla="*/ 898493 w 12218813"/>
              <a:gd name="connsiteY5" fmla="*/ 5835620 h 5835620"/>
              <a:gd name="connsiteX0" fmla="*/ 898493 w 9858867"/>
              <a:gd name="connsiteY0" fmla="*/ 5835620 h 5835620"/>
              <a:gd name="connsiteX1" fmla="*/ 3631 w 9858867"/>
              <a:gd name="connsiteY1" fmla="*/ 3906196 h 5835620"/>
              <a:gd name="connsiteX2" fmla="*/ 646 w 9858867"/>
              <a:gd name="connsiteY2" fmla="*/ 0 h 5835620"/>
              <a:gd name="connsiteX3" fmla="*/ 9858867 w 9858867"/>
              <a:gd name="connsiteY3" fmla="*/ 7775 h 5835620"/>
              <a:gd name="connsiteX4" fmla="*/ 5198454 w 9858867"/>
              <a:gd name="connsiteY4" fmla="*/ 3333017 h 5835620"/>
              <a:gd name="connsiteX5" fmla="*/ 898493 w 9858867"/>
              <a:gd name="connsiteY5" fmla="*/ 5835620 h 5835620"/>
              <a:gd name="connsiteX0" fmla="*/ 898493 w 9858867"/>
              <a:gd name="connsiteY0" fmla="*/ 5835620 h 5835620"/>
              <a:gd name="connsiteX1" fmla="*/ 3631 w 9858867"/>
              <a:gd name="connsiteY1" fmla="*/ 3906196 h 5835620"/>
              <a:gd name="connsiteX2" fmla="*/ 646 w 9858867"/>
              <a:gd name="connsiteY2" fmla="*/ 0 h 5835620"/>
              <a:gd name="connsiteX3" fmla="*/ 9858867 w 9858867"/>
              <a:gd name="connsiteY3" fmla="*/ 7775 h 5835620"/>
              <a:gd name="connsiteX4" fmla="*/ 4889592 w 9858867"/>
              <a:gd name="connsiteY4" fmla="*/ 3090137 h 5835620"/>
              <a:gd name="connsiteX5" fmla="*/ 898493 w 9858867"/>
              <a:gd name="connsiteY5" fmla="*/ 5835620 h 5835620"/>
              <a:gd name="connsiteX0" fmla="*/ 898493 w 9858867"/>
              <a:gd name="connsiteY0" fmla="*/ 5835620 h 5835620"/>
              <a:gd name="connsiteX1" fmla="*/ 3631 w 9858867"/>
              <a:gd name="connsiteY1" fmla="*/ 3906196 h 5835620"/>
              <a:gd name="connsiteX2" fmla="*/ 646 w 9858867"/>
              <a:gd name="connsiteY2" fmla="*/ 0 h 5835620"/>
              <a:gd name="connsiteX3" fmla="*/ 9858867 w 9858867"/>
              <a:gd name="connsiteY3" fmla="*/ 7775 h 5835620"/>
              <a:gd name="connsiteX4" fmla="*/ 4989764 w 9858867"/>
              <a:gd name="connsiteY4" fmla="*/ 3174212 h 5835620"/>
              <a:gd name="connsiteX5" fmla="*/ 898493 w 9858867"/>
              <a:gd name="connsiteY5" fmla="*/ 5835620 h 5835620"/>
              <a:gd name="connsiteX0" fmla="*/ 898493 w 9858867"/>
              <a:gd name="connsiteY0" fmla="*/ 5835620 h 5835620"/>
              <a:gd name="connsiteX1" fmla="*/ 3631 w 9858867"/>
              <a:gd name="connsiteY1" fmla="*/ 3906196 h 5835620"/>
              <a:gd name="connsiteX2" fmla="*/ 646 w 9858867"/>
              <a:gd name="connsiteY2" fmla="*/ 0 h 5835620"/>
              <a:gd name="connsiteX3" fmla="*/ 9858867 w 9858867"/>
              <a:gd name="connsiteY3" fmla="*/ 7775 h 5835620"/>
              <a:gd name="connsiteX4" fmla="*/ 4989764 w 9858867"/>
              <a:gd name="connsiteY4" fmla="*/ 3174212 h 5835620"/>
              <a:gd name="connsiteX5" fmla="*/ 898493 w 9858867"/>
              <a:gd name="connsiteY5" fmla="*/ 5835620 h 5835620"/>
              <a:gd name="connsiteX0" fmla="*/ 898493 w 9858867"/>
              <a:gd name="connsiteY0" fmla="*/ 5835620 h 5835620"/>
              <a:gd name="connsiteX1" fmla="*/ 3631 w 9858867"/>
              <a:gd name="connsiteY1" fmla="*/ 3906196 h 5835620"/>
              <a:gd name="connsiteX2" fmla="*/ 646 w 9858867"/>
              <a:gd name="connsiteY2" fmla="*/ 0 h 5835620"/>
              <a:gd name="connsiteX3" fmla="*/ 9858867 w 9858867"/>
              <a:gd name="connsiteY3" fmla="*/ 7775 h 5835620"/>
              <a:gd name="connsiteX4" fmla="*/ 4989764 w 9858867"/>
              <a:gd name="connsiteY4" fmla="*/ 3174212 h 5835620"/>
              <a:gd name="connsiteX5" fmla="*/ 898493 w 9858867"/>
              <a:gd name="connsiteY5" fmla="*/ 5835620 h 5835620"/>
              <a:gd name="connsiteX0" fmla="*/ 903210 w 9863584"/>
              <a:gd name="connsiteY0" fmla="*/ 5835620 h 5835620"/>
              <a:gd name="connsiteX1" fmla="*/ 0 w 9863584"/>
              <a:gd name="connsiteY1" fmla="*/ 4746939 h 5835620"/>
              <a:gd name="connsiteX2" fmla="*/ 5363 w 9863584"/>
              <a:gd name="connsiteY2" fmla="*/ 0 h 5835620"/>
              <a:gd name="connsiteX3" fmla="*/ 9863584 w 9863584"/>
              <a:gd name="connsiteY3" fmla="*/ 7775 h 5835620"/>
              <a:gd name="connsiteX4" fmla="*/ 4994481 w 9863584"/>
              <a:gd name="connsiteY4" fmla="*/ 3174212 h 5835620"/>
              <a:gd name="connsiteX5" fmla="*/ 903210 w 9863584"/>
              <a:gd name="connsiteY5" fmla="*/ 5835620 h 5835620"/>
              <a:gd name="connsiteX0" fmla="*/ 903210 w 9863584"/>
              <a:gd name="connsiteY0" fmla="*/ 5835620 h 5835620"/>
              <a:gd name="connsiteX1" fmla="*/ 0 w 9863584"/>
              <a:gd name="connsiteY1" fmla="*/ 4746939 h 5835620"/>
              <a:gd name="connsiteX2" fmla="*/ 5363 w 9863584"/>
              <a:gd name="connsiteY2" fmla="*/ 0 h 5835620"/>
              <a:gd name="connsiteX3" fmla="*/ 9863584 w 9863584"/>
              <a:gd name="connsiteY3" fmla="*/ 7775 h 5835620"/>
              <a:gd name="connsiteX4" fmla="*/ 4994481 w 9863584"/>
              <a:gd name="connsiteY4" fmla="*/ 3174212 h 5835620"/>
              <a:gd name="connsiteX5" fmla="*/ 903210 w 9863584"/>
              <a:gd name="connsiteY5" fmla="*/ 5835620 h 5835620"/>
              <a:gd name="connsiteX0" fmla="*/ 903210 w 9863584"/>
              <a:gd name="connsiteY0" fmla="*/ 5835620 h 5835620"/>
              <a:gd name="connsiteX1" fmla="*/ 0 w 9863584"/>
              <a:gd name="connsiteY1" fmla="*/ 4746939 h 5835620"/>
              <a:gd name="connsiteX2" fmla="*/ 5363 w 9863584"/>
              <a:gd name="connsiteY2" fmla="*/ 0 h 5835620"/>
              <a:gd name="connsiteX3" fmla="*/ 9863584 w 9863584"/>
              <a:gd name="connsiteY3" fmla="*/ 7775 h 5835620"/>
              <a:gd name="connsiteX4" fmla="*/ 4994481 w 9863584"/>
              <a:gd name="connsiteY4" fmla="*/ 3174212 h 5835620"/>
              <a:gd name="connsiteX5" fmla="*/ 903210 w 9863584"/>
              <a:gd name="connsiteY5" fmla="*/ 5835620 h 5835620"/>
              <a:gd name="connsiteX0" fmla="*/ 903210 w 9863584"/>
              <a:gd name="connsiteY0" fmla="*/ 5835620 h 5835620"/>
              <a:gd name="connsiteX1" fmla="*/ 0 w 9863584"/>
              <a:gd name="connsiteY1" fmla="*/ 4746939 h 5835620"/>
              <a:gd name="connsiteX2" fmla="*/ 5363 w 9863584"/>
              <a:gd name="connsiteY2" fmla="*/ 0 h 5835620"/>
              <a:gd name="connsiteX3" fmla="*/ 9863584 w 9863584"/>
              <a:gd name="connsiteY3" fmla="*/ 7775 h 5835620"/>
              <a:gd name="connsiteX4" fmla="*/ 4994481 w 9863584"/>
              <a:gd name="connsiteY4" fmla="*/ 3174212 h 5835620"/>
              <a:gd name="connsiteX5" fmla="*/ 903210 w 9863584"/>
              <a:gd name="connsiteY5" fmla="*/ 5835620 h 5835620"/>
              <a:gd name="connsiteX0" fmla="*/ 903210 w 9462897"/>
              <a:gd name="connsiteY0" fmla="*/ 5835620 h 5835620"/>
              <a:gd name="connsiteX1" fmla="*/ 0 w 9462897"/>
              <a:gd name="connsiteY1" fmla="*/ 4746939 h 5835620"/>
              <a:gd name="connsiteX2" fmla="*/ 5363 w 9462897"/>
              <a:gd name="connsiteY2" fmla="*/ 0 h 5835620"/>
              <a:gd name="connsiteX3" fmla="*/ 9462897 w 9462897"/>
              <a:gd name="connsiteY3" fmla="*/ 7775 h 5835620"/>
              <a:gd name="connsiteX4" fmla="*/ 4994481 w 9462897"/>
              <a:gd name="connsiteY4" fmla="*/ 3174212 h 5835620"/>
              <a:gd name="connsiteX5" fmla="*/ 903210 w 9462897"/>
              <a:gd name="connsiteY5" fmla="*/ 5835620 h 5835620"/>
              <a:gd name="connsiteX0" fmla="*/ 903210 w 9462897"/>
              <a:gd name="connsiteY0" fmla="*/ 5835620 h 5835620"/>
              <a:gd name="connsiteX1" fmla="*/ 0 w 9462897"/>
              <a:gd name="connsiteY1" fmla="*/ 4746939 h 5835620"/>
              <a:gd name="connsiteX2" fmla="*/ 5363 w 9462897"/>
              <a:gd name="connsiteY2" fmla="*/ 0 h 5835620"/>
              <a:gd name="connsiteX3" fmla="*/ 9462897 w 9462897"/>
              <a:gd name="connsiteY3" fmla="*/ 7775 h 5835620"/>
              <a:gd name="connsiteX4" fmla="*/ 4994481 w 9462897"/>
              <a:gd name="connsiteY4" fmla="*/ 3174212 h 5835620"/>
              <a:gd name="connsiteX5" fmla="*/ 903210 w 9462897"/>
              <a:gd name="connsiteY5" fmla="*/ 5835620 h 5835620"/>
              <a:gd name="connsiteX0" fmla="*/ 903210 w 9462897"/>
              <a:gd name="connsiteY0" fmla="*/ 5835620 h 5835620"/>
              <a:gd name="connsiteX1" fmla="*/ 0 w 9462897"/>
              <a:gd name="connsiteY1" fmla="*/ 4746939 h 5835620"/>
              <a:gd name="connsiteX2" fmla="*/ 5363 w 9462897"/>
              <a:gd name="connsiteY2" fmla="*/ 0 h 5835620"/>
              <a:gd name="connsiteX3" fmla="*/ 9462897 w 9462897"/>
              <a:gd name="connsiteY3" fmla="*/ 7775 h 5835620"/>
              <a:gd name="connsiteX4" fmla="*/ 4994481 w 9462897"/>
              <a:gd name="connsiteY4" fmla="*/ 3174212 h 5835620"/>
              <a:gd name="connsiteX5" fmla="*/ 903210 w 9462897"/>
              <a:gd name="connsiteY5" fmla="*/ 5835620 h 5835620"/>
              <a:gd name="connsiteX0" fmla="*/ 903210 w 9462897"/>
              <a:gd name="connsiteY0" fmla="*/ 5835620 h 5835620"/>
              <a:gd name="connsiteX1" fmla="*/ 0 w 9462897"/>
              <a:gd name="connsiteY1" fmla="*/ 4746939 h 5835620"/>
              <a:gd name="connsiteX2" fmla="*/ 5363 w 9462897"/>
              <a:gd name="connsiteY2" fmla="*/ 0 h 5835620"/>
              <a:gd name="connsiteX3" fmla="*/ 9462897 w 9462897"/>
              <a:gd name="connsiteY3" fmla="*/ 7775 h 5835620"/>
              <a:gd name="connsiteX4" fmla="*/ 2673841 w 9462897"/>
              <a:gd name="connsiteY4" fmla="*/ 4510058 h 5835620"/>
              <a:gd name="connsiteX5" fmla="*/ 903210 w 9462897"/>
              <a:gd name="connsiteY5" fmla="*/ 5835620 h 5835620"/>
              <a:gd name="connsiteX0" fmla="*/ 903210 w 9462897"/>
              <a:gd name="connsiteY0" fmla="*/ 5835620 h 5835620"/>
              <a:gd name="connsiteX1" fmla="*/ 0 w 9462897"/>
              <a:gd name="connsiteY1" fmla="*/ 4746939 h 5835620"/>
              <a:gd name="connsiteX2" fmla="*/ 5363 w 9462897"/>
              <a:gd name="connsiteY2" fmla="*/ 0 h 5835620"/>
              <a:gd name="connsiteX3" fmla="*/ 9462897 w 9462897"/>
              <a:gd name="connsiteY3" fmla="*/ 7775 h 5835620"/>
              <a:gd name="connsiteX4" fmla="*/ 903210 w 9462897"/>
              <a:gd name="connsiteY4" fmla="*/ 5835620 h 5835620"/>
              <a:gd name="connsiteX0" fmla="*/ 903210 w 9462897"/>
              <a:gd name="connsiteY0" fmla="*/ 5835620 h 5835620"/>
              <a:gd name="connsiteX1" fmla="*/ 0 w 9462897"/>
              <a:gd name="connsiteY1" fmla="*/ 4746939 h 5835620"/>
              <a:gd name="connsiteX2" fmla="*/ 5363 w 9462897"/>
              <a:gd name="connsiteY2" fmla="*/ 0 h 5835620"/>
              <a:gd name="connsiteX3" fmla="*/ 9462897 w 9462897"/>
              <a:gd name="connsiteY3" fmla="*/ 7775 h 5835620"/>
              <a:gd name="connsiteX4" fmla="*/ 903210 w 9462897"/>
              <a:gd name="connsiteY4" fmla="*/ 5835620 h 5835620"/>
              <a:gd name="connsiteX0" fmla="*/ 903210 w 9154035"/>
              <a:gd name="connsiteY0" fmla="*/ 5835620 h 5835620"/>
              <a:gd name="connsiteX1" fmla="*/ 0 w 9154035"/>
              <a:gd name="connsiteY1" fmla="*/ 4746939 h 5835620"/>
              <a:gd name="connsiteX2" fmla="*/ 5363 w 9154035"/>
              <a:gd name="connsiteY2" fmla="*/ 0 h 5835620"/>
              <a:gd name="connsiteX3" fmla="*/ 9154035 w 9154035"/>
              <a:gd name="connsiteY3" fmla="*/ 17117 h 5835620"/>
              <a:gd name="connsiteX4" fmla="*/ 903210 w 9154035"/>
              <a:gd name="connsiteY4" fmla="*/ 5835620 h 5835620"/>
              <a:gd name="connsiteX0" fmla="*/ 903210 w 9145687"/>
              <a:gd name="connsiteY0" fmla="*/ 5835620 h 5835620"/>
              <a:gd name="connsiteX1" fmla="*/ 0 w 9145687"/>
              <a:gd name="connsiteY1" fmla="*/ 4746939 h 5835620"/>
              <a:gd name="connsiteX2" fmla="*/ 5363 w 9145687"/>
              <a:gd name="connsiteY2" fmla="*/ 0 h 5835620"/>
              <a:gd name="connsiteX3" fmla="*/ 9145687 w 9145687"/>
              <a:gd name="connsiteY3" fmla="*/ 7775 h 5835620"/>
              <a:gd name="connsiteX4" fmla="*/ 903210 w 9145687"/>
              <a:gd name="connsiteY4" fmla="*/ 5835620 h 5835620"/>
              <a:gd name="connsiteX0" fmla="*/ 903210 w 9888626"/>
              <a:gd name="connsiteY0" fmla="*/ 5837186 h 5837186"/>
              <a:gd name="connsiteX1" fmla="*/ 0 w 9888626"/>
              <a:gd name="connsiteY1" fmla="*/ 4748505 h 5837186"/>
              <a:gd name="connsiteX2" fmla="*/ 5363 w 9888626"/>
              <a:gd name="connsiteY2" fmla="*/ 1566 h 5837186"/>
              <a:gd name="connsiteX3" fmla="*/ 9888626 w 9888626"/>
              <a:gd name="connsiteY3" fmla="*/ 0 h 5837186"/>
              <a:gd name="connsiteX4" fmla="*/ 903210 w 9888626"/>
              <a:gd name="connsiteY4" fmla="*/ 5837186 h 5837186"/>
              <a:gd name="connsiteX0" fmla="*/ 903210 w 9888626"/>
              <a:gd name="connsiteY0" fmla="*/ 5837186 h 5837186"/>
              <a:gd name="connsiteX1" fmla="*/ 0 w 9888626"/>
              <a:gd name="connsiteY1" fmla="*/ 4748505 h 5837186"/>
              <a:gd name="connsiteX2" fmla="*/ 5363 w 9888626"/>
              <a:gd name="connsiteY2" fmla="*/ 1566 h 5837186"/>
              <a:gd name="connsiteX3" fmla="*/ 9888626 w 9888626"/>
              <a:gd name="connsiteY3" fmla="*/ 0 h 5837186"/>
              <a:gd name="connsiteX4" fmla="*/ 903210 w 9888626"/>
              <a:gd name="connsiteY4" fmla="*/ 5837186 h 5837186"/>
              <a:gd name="connsiteX0" fmla="*/ 903210 w 9888626"/>
              <a:gd name="connsiteY0" fmla="*/ 5837186 h 5837186"/>
              <a:gd name="connsiteX1" fmla="*/ 0 w 9888626"/>
              <a:gd name="connsiteY1" fmla="*/ 4748505 h 5837186"/>
              <a:gd name="connsiteX2" fmla="*/ 5363 w 9888626"/>
              <a:gd name="connsiteY2" fmla="*/ 1566 h 5837186"/>
              <a:gd name="connsiteX3" fmla="*/ 9888626 w 9888626"/>
              <a:gd name="connsiteY3" fmla="*/ 0 h 5837186"/>
              <a:gd name="connsiteX4" fmla="*/ 903210 w 9888626"/>
              <a:gd name="connsiteY4" fmla="*/ 5837186 h 5837186"/>
              <a:gd name="connsiteX0" fmla="*/ 903210 w 9913668"/>
              <a:gd name="connsiteY0" fmla="*/ 5837186 h 5837186"/>
              <a:gd name="connsiteX1" fmla="*/ 0 w 9913668"/>
              <a:gd name="connsiteY1" fmla="*/ 4748505 h 5837186"/>
              <a:gd name="connsiteX2" fmla="*/ 5363 w 9913668"/>
              <a:gd name="connsiteY2" fmla="*/ 1566 h 5837186"/>
              <a:gd name="connsiteX3" fmla="*/ 9913668 w 9913668"/>
              <a:gd name="connsiteY3" fmla="*/ 0 h 5837186"/>
              <a:gd name="connsiteX4" fmla="*/ 903210 w 9913668"/>
              <a:gd name="connsiteY4" fmla="*/ 5837186 h 5837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3668" h="5837186">
                <a:moveTo>
                  <a:pt x="903210" y="5837186"/>
                </a:moveTo>
                <a:cubicBezTo>
                  <a:pt x="628158" y="5480655"/>
                  <a:pt x="308442" y="5133064"/>
                  <a:pt x="0" y="4748505"/>
                </a:cubicBezTo>
                <a:cubicBezTo>
                  <a:pt x="3090" y="4198594"/>
                  <a:pt x="2273" y="551477"/>
                  <a:pt x="5363" y="1566"/>
                </a:cubicBezTo>
                <a:lnTo>
                  <a:pt x="9913668" y="0"/>
                </a:lnTo>
                <a:cubicBezTo>
                  <a:pt x="9606465" y="186398"/>
                  <a:pt x="1277194" y="5604081"/>
                  <a:pt x="903210" y="583718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1218" tIns="45614" rIns="91218" bIns="45614" rtlCol="0" anchor="ctr"/>
          <a:lstStyle/>
          <a:p>
            <a:pPr algn="ctr"/>
            <a:endParaRPr lang="de-DE">
              <a:solidFill>
                <a:srgbClr val="FFFFFF"/>
              </a:solidFill>
            </a:endParaRPr>
          </a:p>
        </p:txBody>
      </p:sp>
      <p:sp>
        <p:nvSpPr>
          <p:cNvPr id="12" name="Titel 1">
            <a:extLst>
              <a:ext uri="{FF2B5EF4-FFF2-40B4-BE49-F238E27FC236}">
                <a16:creationId xmlns:a16="http://schemas.microsoft.com/office/drawing/2014/main" id="{ACBA9E39-FD35-47E1-AB22-9D880A4E37A7}"/>
              </a:ext>
            </a:extLst>
          </p:cNvPr>
          <p:cNvSpPr>
            <a:spLocks noGrp="1"/>
          </p:cNvSpPr>
          <p:nvPr>
            <p:ph type="title" hasCustomPrompt="1"/>
          </p:nvPr>
        </p:nvSpPr>
        <p:spPr>
          <a:xfrm>
            <a:off x="874736" y="593499"/>
            <a:ext cx="6157391" cy="486944"/>
          </a:xfrm>
        </p:spPr>
        <p:txBody>
          <a:bodyPr anchor="t" anchorCtr="0">
            <a:normAutofit/>
          </a:bodyPr>
          <a:lstStyle>
            <a:lvl1pPr>
              <a:lnSpc>
                <a:spcPts val="4000"/>
              </a:lnSpc>
              <a:defRPr sz="3600">
                <a:solidFill>
                  <a:schemeClr val="bg1"/>
                </a:solidFill>
              </a:defRPr>
            </a:lvl1pPr>
          </a:lstStyle>
          <a:p>
            <a:r>
              <a:rPr lang="de-DE" dirty="0"/>
              <a:t>Vielen Dank für Ihre Aufmerksamkeit!</a:t>
            </a:r>
          </a:p>
        </p:txBody>
      </p:sp>
      <p:sp>
        <p:nvSpPr>
          <p:cNvPr id="17" name="Textplatzhalter 2">
            <a:extLst>
              <a:ext uri="{FF2B5EF4-FFF2-40B4-BE49-F238E27FC236}">
                <a16:creationId xmlns:a16="http://schemas.microsoft.com/office/drawing/2014/main" id="{A98D4553-FEF5-40A9-87B8-C4A095ABCF23}"/>
              </a:ext>
            </a:extLst>
          </p:cNvPr>
          <p:cNvSpPr>
            <a:spLocks noGrp="1"/>
          </p:cNvSpPr>
          <p:nvPr>
            <p:ph type="body" idx="1" hasCustomPrompt="1"/>
          </p:nvPr>
        </p:nvSpPr>
        <p:spPr>
          <a:xfrm>
            <a:off x="874740" y="1706227"/>
            <a:ext cx="3853135" cy="1146725"/>
          </a:xfrm>
        </p:spPr>
        <p:txBody>
          <a:bodyPr>
            <a:normAutofit/>
          </a:bodyPr>
          <a:lstStyle>
            <a:lvl1pPr marL="0" indent="0">
              <a:buNone/>
              <a:defRPr sz="2100">
                <a:solidFill>
                  <a:schemeClr val="bg1"/>
                </a:solidFill>
              </a:defRPr>
            </a:lvl1pPr>
            <a:lvl2pPr marL="456111" indent="0">
              <a:buNone/>
              <a:defRPr sz="2100">
                <a:solidFill>
                  <a:schemeClr val="tx1">
                    <a:tint val="75000"/>
                  </a:schemeClr>
                </a:solidFill>
              </a:defRPr>
            </a:lvl2pPr>
            <a:lvl3pPr marL="912216" indent="0">
              <a:buNone/>
              <a:defRPr sz="1800">
                <a:solidFill>
                  <a:schemeClr val="tx1">
                    <a:tint val="75000"/>
                  </a:schemeClr>
                </a:solidFill>
              </a:defRPr>
            </a:lvl3pPr>
            <a:lvl4pPr marL="1368325" indent="0">
              <a:buNone/>
              <a:defRPr sz="1500">
                <a:solidFill>
                  <a:schemeClr val="tx1">
                    <a:tint val="75000"/>
                  </a:schemeClr>
                </a:solidFill>
              </a:defRPr>
            </a:lvl4pPr>
            <a:lvl5pPr marL="1824415" indent="0">
              <a:buNone/>
              <a:defRPr sz="1500">
                <a:solidFill>
                  <a:schemeClr val="tx1">
                    <a:tint val="75000"/>
                  </a:schemeClr>
                </a:solidFill>
              </a:defRPr>
            </a:lvl5pPr>
            <a:lvl6pPr marL="2280536" indent="0">
              <a:buNone/>
              <a:defRPr sz="1500">
                <a:solidFill>
                  <a:schemeClr val="tx1">
                    <a:tint val="75000"/>
                  </a:schemeClr>
                </a:solidFill>
              </a:defRPr>
            </a:lvl6pPr>
            <a:lvl7pPr marL="2736652" indent="0">
              <a:buNone/>
              <a:defRPr sz="1500">
                <a:solidFill>
                  <a:schemeClr val="tx1">
                    <a:tint val="75000"/>
                  </a:schemeClr>
                </a:solidFill>
              </a:defRPr>
            </a:lvl7pPr>
            <a:lvl8pPr marL="3192743" indent="0">
              <a:buNone/>
              <a:defRPr sz="1500">
                <a:solidFill>
                  <a:schemeClr val="tx1">
                    <a:tint val="75000"/>
                  </a:schemeClr>
                </a:solidFill>
              </a:defRPr>
            </a:lvl8pPr>
            <a:lvl9pPr marL="3648831" indent="0">
              <a:buNone/>
              <a:defRPr sz="1500">
                <a:solidFill>
                  <a:schemeClr val="tx1">
                    <a:tint val="75000"/>
                  </a:schemeClr>
                </a:solidFill>
              </a:defRPr>
            </a:lvl9pPr>
          </a:lstStyle>
          <a:p>
            <a:pPr lvl="0"/>
            <a:r>
              <a:rPr lang="de-DE" dirty="0"/>
              <a:t>Kontaktangaben einfügen</a:t>
            </a:r>
          </a:p>
        </p:txBody>
      </p:sp>
    </p:spTree>
    <p:extLst>
      <p:ext uri="{BB962C8B-B14F-4D97-AF65-F5344CB8AC3E}">
        <p14:creationId xmlns:p14="http://schemas.microsoft.com/office/powerpoint/2010/main" val="269514282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10000" autoRev="1" fill="remove"/>
                                        <p:tgtEl>
                                          <p:spTgt spid="9"/>
                                        </p:tgtEl>
                                        <p:attrNameLst>
                                          <p:attrName>style.color</p:attrName>
                                        </p:attrNameLst>
                                      </p:cBhvr>
                                      <p:to>
                                        <a:schemeClr val="bg1"/>
                                      </p:to>
                                    </p:animClr>
                                    <p:animClr clrSpc="rgb" dir="cw">
                                      <p:cBhvr>
                                        <p:cTn id="7" dur="10000" autoRev="1" fill="remove"/>
                                        <p:tgtEl>
                                          <p:spTgt spid="9"/>
                                        </p:tgtEl>
                                        <p:attrNameLst>
                                          <p:attrName>fillcolor</p:attrName>
                                        </p:attrNameLst>
                                      </p:cBhvr>
                                      <p:to>
                                        <a:schemeClr val="bg1"/>
                                      </p:to>
                                    </p:animClr>
                                    <p:set>
                                      <p:cBhvr>
                                        <p:cTn id="8" dur="10000" autoRev="1" fill="remove"/>
                                        <p:tgtEl>
                                          <p:spTgt spid="9"/>
                                        </p:tgtEl>
                                        <p:attrNameLst>
                                          <p:attrName>fill.type</p:attrName>
                                        </p:attrNameLst>
                                      </p:cBhvr>
                                      <p:to>
                                        <p:strVal val="solid"/>
                                      </p:to>
                                    </p:set>
                                    <p:set>
                                      <p:cBhvr>
                                        <p:cTn id="9" dur="10000" autoRev="1" fill="remove"/>
                                        <p:tgtEl>
                                          <p:spTgt spid="9"/>
                                        </p:tgtEl>
                                        <p:attrNameLst>
                                          <p:attrName>fill.on</p:attrName>
                                        </p:attrNameLst>
                                      </p:cBhvr>
                                      <p:to>
                                        <p:strVal val="true"/>
                                      </p:to>
                                    </p:set>
                                  </p:childTnLst>
                                </p:cTn>
                              </p:par>
                              <p:par>
                                <p:cTn id="10" presetID="27" presetClass="emph" presetSubtype="0" repeatCount="indefinite" fill="remove" grpId="0" nodeType="withEffect">
                                  <p:stCondLst>
                                    <p:cond delay="1500"/>
                                  </p:stCondLst>
                                  <p:childTnLst>
                                    <p:animClr clrSpc="rgb" dir="cw">
                                      <p:cBhvr override="childStyle">
                                        <p:cTn id="11" dur="10000" autoRev="1" fill="remove"/>
                                        <p:tgtEl>
                                          <p:spTgt spid="11"/>
                                        </p:tgtEl>
                                        <p:attrNameLst>
                                          <p:attrName>style.color</p:attrName>
                                        </p:attrNameLst>
                                      </p:cBhvr>
                                      <p:to>
                                        <a:schemeClr val="bg1"/>
                                      </p:to>
                                    </p:animClr>
                                    <p:animClr clrSpc="rgb" dir="cw">
                                      <p:cBhvr>
                                        <p:cTn id="12" dur="10000" autoRev="1" fill="remove"/>
                                        <p:tgtEl>
                                          <p:spTgt spid="11"/>
                                        </p:tgtEl>
                                        <p:attrNameLst>
                                          <p:attrName>fillcolor</p:attrName>
                                        </p:attrNameLst>
                                      </p:cBhvr>
                                      <p:to>
                                        <a:schemeClr val="bg1"/>
                                      </p:to>
                                    </p:animClr>
                                    <p:set>
                                      <p:cBhvr>
                                        <p:cTn id="13" dur="10000" autoRev="1" fill="remove"/>
                                        <p:tgtEl>
                                          <p:spTgt spid="11"/>
                                        </p:tgtEl>
                                        <p:attrNameLst>
                                          <p:attrName>fill.type</p:attrName>
                                        </p:attrNameLst>
                                      </p:cBhvr>
                                      <p:to>
                                        <p:strVal val="solid"/>
                                      </p:to>
                                    </p:set>
                                    <p:set>
                                      <p:cBhvr>
                                        <p:cTn id="14" dur="10000" autoRev="1" fill="remove"/>
                                        <p:tgtEl>
                                          <p:spTgt spid="11"/>
                                        </p:tgtEl>
                                        <p:attrNameLst>
                                          <p:attrName>fill.on</p:attrName>
                                        </p:attrNameLst>
                                      </p:cBhvr>
                                      <p:to>
                                        <p:strVal val="true"/>
                                      </p:to>
                                    </p:set>
                                  </p:childTnLst>
                                </p:cTn>
                              </p:par>
                              <p:par>
                                <p:cTn id="15" presetID="27" presetClass="emph" presetSubtype="0" repeatCount="indefinite" fill="remove" grpId="0" nodeType="withEffect">
                                  <p:stCondLst>
                                    <p:cond delay="0"/>
                                  </p:stCondLst>
                                  <p:childTnLst>
                                    <p:animClr clrSpc="rgb" dir="cw">
                                      <p:cBhvr override="childStyle">
                                        <p:cTn id="16" dur="2500" autoRev="1" fill="remove"/>
                                        <p:tgtEl>
                                          <p:spTgt spid="14"/>
                                        </p:tgtEl>
                                        <p:attrNameLst>
                                          <p:attrName>style.color</p:attrName>
                                        </p:attrNameLst>
                                      </p:cBhvr>
                                      <p:to>
                                        <a:schemeClr val="bg1"/>
                                      </p:to>
                                    </p:animClr>
                                    <p:animClr clrSpc="rgb" dir="cw">
                                      <p:cBhvr>
                                        <p:cTn id="17" dur="2500" autoRev="1" fill="remove"/>
                                        <p:tgtEl>
                                          <p:spTgt spid="14"/>
                                        </p:tgtEl>
                                        <p:attrNameLst>
                                          <p:attrName>fillcolor</p:attrName>
                                        </p:attrNameLst>
                                      </p:cBhvr>
                                      <p:to>
                                        <a:schemeClr val="bg1"/>
                                      </p:to>
                                    </p:animClr>
                                    <p:set>
                                      <p:cBhvr>
                                        <p:cTn id="18" dur="2500" autoRev="1" fill="remove"/>
                                        <p:tgtEl>
                                          <p:spTgt spid="14"/>
                                        </p:tgtEl>
                                        <p:attrNameLst>
                                          <p:attrName>fill.type</p:attrName>
                                        </p:attrNameLst>
                                      </p:cBhvr>
                                      <p:to>
                                        <p:strVal val="solid"/>
                                      </p:to>
                                    </p:set>
                                    <p:set>
                                      <p:cBhvr>
                                        <p:cTn id="19" dur="2500" autoRev="1" fill="remove"/>
                                        <p:tgtEl>
                                          <p:spTgt spid="14"/>
                                        </p:tgtEl>
                                        <p:attrNameLst>
                                          <p:attrName>fill.on</p:attrName>
                                        </p:attrNameLst>
                                      </p:cBhvr>
                                      <p:to>
                                        <p:strVal val="true"/>
                                      </p:to>
                                    </p:set>
                                  </p:childTnLst>
                                </p:cTn>
                              </p:par>
                              <p:par>
                                <p:cTn id="20" presetID="27" presetClass="emph" presetSubtype="0" repeatCount="indefinite" fill="remove" grpId="0" nodeType="withEffect">
                                  <p:stCondLst>
                                    <p:cond delay="500"/>
                                  </p:stCondLst>
                                  <p:childTnLst>
                                    <p:animClr clrSpc="rgb" dir="cw">
                                      <p:cBhvr override="childStyle">
                                        <p:cTn id="21" dur="2500" autoRev="1" fill="remove"/>
                                        <p:tgtEl>
                                          <p:spTgt spid="15"/>
                                        </p:tgtEl>
                                        <p:attrNameLst>
                                          <p:attrName>style.color</p:attrName>
                                        </p:attrNameLst>
                                      </p:cBhvr>
                                      <p:to>
                                        <a:schemeClr val="bg1"/>
                                      </p:to>
                                    </p:animClr>
                                    <p:animClr clrSpc="rgb" dir="cw">
                                      <p:cBhvr>
                                        <p:cTn id="22" dur="2500" autoRev="1" fill="remove"/>
                                        <p:tgtEl>
                                          <p:spTgt spid="15"/>
                                        </p:tgtEl>
                                        <p:attrNameLst>
                                          <p:attrName>fillcolor</p:attrName>
                                        </p:attrNameLst>
                                      </p:cBhvr>
                                      <p:to>
                                        <a:schemeClr val="bg1"/>
                                      </p:to>
                                    </p:animClr>
                                    <p:set>
                                      <p:cBhvr>
                                        <p:cTn id="23" dur="2500" autoRev="1" fill="remove"/>
                                        <p:tgtEl>
                                          <p:spTgt spid="15"/>
                                        </p:tgtEl>
                                        <p:attrNameLst>
                                          <p:attrName>fill.type</p:attrName>
                                        </p:attrNameLst>
                                      </p:cBhvr>
                                      <p:to>
                                        <p:strVal val="solid"/>
                                      </p:to>
                                    </p:set>
                                    <p:set>
                                      <p:cBhvr>
                                        <p:cTn id="24" dur="2500" autoRev="1" fill="remove"/>
                                        <p:tgtEl>
                                          <p:spTgt spid="15"/>
                                        </p:tgtEl>
                                        <p:attrNameLst>
                                          <p:attrName>fill.on</p:attrName>
                                        </p:attrNameLst>
                                      </p:cBhvr>
                                      <p:to>
                                        <p:strVal val="true"/>
                                      </p:to>
                                    </p:set>
                                  </p:childTnLst>
                                </p:cTn>
                              </p:par>
                              <p:par>
                                <p:cTn id="25" presetID="27" presetClass="emph" presetSubtype="0" repeatCount="indefinite" fill="remove" grpId="0" nodeType="withEffect">
                                  <p:stCondLst>
                                    <p:cond delay="0"/>
                                  </p:stCondLst>
                                  <p:childTnLst>
                                    <p:animClr clrSpc="rgb" dir="cw">
                                      <p:cBhvr override="childStyle">
                                        <p:cTn id="26" dur="2500" autoRev="1" fill="remove"/>
                                        <p:tgtEl>
                                          <p:spTgt spid="10"/>
                                        </p:tgtEl>
                                        <p:attrNameLst>
                                          <p:attrName>style.color</p:attrName>
                                        </p:attrNameLst>
                                      </p:cBhvr>
                                      <p:to>
                                        <a:schemeClr val="bg1"/>
                                      </p:to>
                                    </p:animClr>
                                    <p:animClr clrSpc="rgb" dir="cw">
                                      <p:cBhvr>
                                        <p:cTn id="27" dur="2500" autoRev="1" fill="remove"/>
                                        <p:tgtEl>
                                          <p:spTgt spid="10"/>
                                        </p:tgtEl>
                                        <p:attrNameLst>
                                          <p:attrName>fillcolor</p:attrName>
                                        </p:attrNameLst>
                                      </p:cBhvr>
                                      <p:to>
                                        <a:schemeClr val="bg1"/>
                                      </p:to>
                                    </p:animClr>
                                    <p:set>
                                      <p:cBhvr>
                                        <p:cTn id="28" dur="2500" autoRev="1" fill="remove"/>
                                        <p:tgtEl>
                                          <p:spTgt spid="10"/>
                                        </p:tgtEl>
                                        <p:attrNameLst>
                                          <p:attrName>fill.type</p:attrName>
                                        </p:attrNameLst>
                                      </p:cBhvr>
                                      <p:to>
                                        <p:strVal val="solid"/>
                                      </p:to>
                                    </p:set>
                                    <p:set>
                                      <p:cBhvr>
                                        <p:cTn id="29" dur="250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Lst>
  </p:timing>
  <p:extLst>
    <p:ext uri="{DCECCB84-F9BA-43D5-87BE-67443E8EF086}">
      <p15:sldGuideLst xmlns:p15="http://schemas.microsoft.com/office/powerpoint/2012/main">
        <p15:guide id="2" pos="551">
          <p15:clr>
            <a:srgbClr val="FBAE40"/>
          </p15:clr>
        </p15:guide>
        <p15:guide id="3" orient="horz" pos="322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4255551B-A8B6-42A4-9C6B-A5A97C7D994E}" type="datetimeFigureOut">
              <a:rPr lang="de-DE" smtClean="0"/>
              <a:t>12.01.2026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961A5F3-3DA9-4BCE-B1BF-58339E2862CD}" type="slidenum">
              <a:rPr lang="de-DE" smtClean="0"/>
              <a:t>‹Nr.›</a:t>
            </a:fld>
            <a:endParaRPr lang="de-DE"/>
          </a:p>
        </p:txBody>
      </p:sp>
    </p:spTree>
    <p:extLst>
      <p:ext uri="{BB962C8B-B14F-4D97-AF65-F5344CB8AC3E}">
        <p14:creationId xmlns:p14="http://schemas.microsoft.com/office/powerpoint/2010/main" val="886938408"/>
      </p:ext>
    </p:extLst>
  </p:cSld>
  <p:clrMapOvr>
    <a:masterClrMapping/>
  </p:clrMapOvr>
  <p:transition spd="slow"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10. Oktober 2022 - Lenkungskreis</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054BE-990F-4249-94E5-BD2D32028CF5}" type="slidenum">
              <a:rPr lang="de-DE" smtClean="0"/>
              <a:t>‹Nr.›</a:t>
            </a:fld>
            <a:endParaRPr lang="de-DE"/>
          </a:p>
        </p:txBody>
      </p:sp>
      <p:pic>
        <p:nvPicPr>
          <p:cNvPr id="8" name="Grafik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Tree>
    <p:extLst>
      <p:ext uri="{BB962C8B-B14F-4D97-AF65-F5344CB8AC3E}">
        <p14:creationId xmlns:p14="http://schemas.microsoft.com/office/powerpoint/2010/main" val="346420570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61" r:id="rId4"/>
    <p:sldLayoutId id="2147483659" r:id="rId5"/>
    <p:sldLayoutId id="2147483662" r:id="rId6"/>
    <p:sldLayoutId id="2147483663" r:id="rId7"/>
    <p:sldLayoutId id="2147483664" r:id="rId8"/>
  </p:sldLayoutIdLst>
  <p:transition spd="slow" advClick="0">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esetze-im-internet.de/ksg/BJNR251310019.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umweltbundesamt.de/themen/klima-energie/klimawandel/klima-treibhauseffekt#grundlag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planet-wissen.de/natur/klima/erdatmosphaere/pwieaufbaudererdatmosphaere100.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europarl.europa.eu/topics/de/article/20180301STO98928/treibhausgasemissionen-nach-landern-und-sektoren-infografi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europarl.europa.eu/topics/de/article/20180301STO98928/treibhausgasemissionen-nach-landern-und-sektoren-infografi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klimaschutz-halle.de/projekte/altgeraete-spend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klimaschutz-halle.de/projekte/einrichtung-eines-second-hand-bereich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halle.de/leben-in-halle/klimaschutz-und-umwelt/kommunale-waermeplanun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klimaschutz-halle.de/projekte/zukunftsbaeum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klimaschutz-halle.de/projekte/kunststoffrecyclin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slide" Target="slide36.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klimaschutz-halle.de/projekte/modernisierung-klaeranlage-halle-nord/"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wwf.de/themen-projekte/artenschutz/rote-liste-gefaehrdeter-art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s://klimaschutz-halle.de/projekte/die-gwg-beweist-gruenen-daumen/"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klimaschutz-halle.de/?_sft_sektor=querschnit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klimaschutz-halle.de/" TargetMode="External"/><Relationship Id="rId5" Type="http://schemas.openxmlformats.org/officeDocument/2006/relationships/hyperlink" Target="https://www.wwf.de/themen-projekte/klimaschutz/klimapolitik-international/klimaforschung-extremwetter-sind-folgen-des-klimawandels" TargetMode="External"/><Relationship Id="rId4" Type="http://schemas.openxmlformats.org/officeDocument/2006/relationships/hyperlink" Target="https://www.umweltbundesamt.de/themen/klima-energie/grundlagen-des-klimawandel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lr_Qpot5Y0s"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umweltbundesamt.de/themen/klima-energie/internationale-klimapolitik/uebereinkommen-von-paris#ziele-des-ubereinkommens-von-paris-uv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bmz.de/de/service/lexikon/klimaabkommen-von-paris-1460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klimaschutz-halle.de/projekte/gruen-und-freiraumkonzept-altstad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8B3C4-90A6-6F40-D552-F424E6AED163}"/>
            </a:ext>
          </a:extLst>
        </p:cNvPr>
        <p:cNvGrpSpPr/>
        <p:nvPr/>
      </p:nvGrpSpPr>
      <p:grpSpPr>
        <a:xfrm>
          <a:off x="0" y="0"/>
          <a:ext cx="0" cy="0"/>
          <a:chOff x="0" y="0"/>
          <a:chExt cx="0" cy="0"/>
        </a:xfrm>
      </p:grpSpPr>
      <p:pic>
        <p:nvPicPr>
          <p:cNvPr id="8" name="Grafik 7" descr="Ein Bild, das draußen, Baum, Wolke, Luftfotografie enthält.&#10;&#10;KI-generierte Inhalte können fehlerhaft sein.">
            <a:extLst>
              <a:ext uri="{FF2B5EF4-FFF2-40B4-BE49-F238E27FC236}">
                <a16:creationId xmlns:a16="http://schemas.microsoft.com/office/drawing/2014/main" id="{6D0358E8-7B1B-3D19-D926-8905058AF03C}"/>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rcRect l="-66" b="36718"/>
          <a:stretch/>
        </p:blipFill>
        <p:spPr>
          <a:xfrm>
            <a:off x="1344299" y="1370104"/>
            <a:ext cx="9503397" cy="4361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feld 10">
            <a:extLst>
              <a:ext uri="{FF2B5EF4-FFF2-40B4-BE49-F238E27FC236}">
                <a16:creationId xmlns:a16="http://schemas.microsoft.com/office/drawing/2014/main" id="{8246229C-DD78-BBC0-D7CB-6B06EE69FFEE}"/>
              </a:ext>
            </a:extLst>
          </p:cNvPr>
          <p:cNvSpPr txBox="1"/>
          <p:nvPr/>
        </p:nvSpPr>
        <p:spPr>
          <a:xfrm>
            <a:off x="8584682" y="5449179"/>
            <a:ext cx="2283959"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 Stadt Halle (Saale) – Ziegler</a:t>
            </a:r>
          </a:p>
        </p:txBody>
      </p:sp>
      <p:sp>
        <p:nvSpPr>
          <p:cNvPr id="2" name="Textfeld 1">
            <a:extLst>
              <a:ext uri="{FF2B5EF4-FFF2-40B4-BE49-F238E27FC236}">
                <a16:creationId xmlns:a16="http://schemas.microsoft.com/office/drawing/2014/main" id="{DEFB9550-2F9C-3AF2-FFB9-F477DC05799C}"/>
              </a:ext>
            </a:extLst>
          </p:cNvPr>
          <p:cNvSpPr txBox="1"/>
          <p:nvPr/>
        </p:nvSpPr>
        <p:spPr>
          <a:xfrm>
            <a:off x="5210622" y="5859373"/>
            <a:ext cx="1770741" cy="338554"/>
          </a:xfrm>
          <a:prstGeom prst="rect">
            <a:avLst/>
          </a:prstGeom>
          <a:noFill/>
        </p:spPr>
        <p:txBody>
          <a:bodyPr wrap="none" rtlCol="0">
            <a:spAutoFit/>
          </a:bodyPr>
          <a:lstStyle/>
          <a:p>
            <a:r>
              <a:rPr lang="de-DE" sz="1600" dirty="0">
                <a:solidFill>
                  <a:schemeClr val="bg1"/>
                </a:solidFill>
                <a:effectLst>
                  <a:outerShdw blurRad="38100" dist="38100" dir="2700000" algn="tl">
                    <a:srgbClr val="000000">
                      <a:alpha val="43137"/>
                    </a:srgbClr>
                  </a:outerShdw>
                </a:effectLst>
              </a:rPr>
              <a:t>Stand: Januar 2025</a:t>
            </a:r>
            <a:endParaRPr lang="de-DE" sz="1600" dirty="0">
              <a:solidFill>
                <a:schemeClr val="bg1"/>
              </a:solidFill>
            </a:endParaRPr>
          </a:p>
        </p:txBody>
      </p:sp>
      <p:sp>
        <p:nvSpPr>
          <p:cNvPr id="3" name="Textfeld 2">
            <a:extLst>
              <a:ext uri="{FF2B5EF4-FFF2-40B4-BE49-F238E27FC236}">
                <a16:creationId xmlns:a16="http://schemas.microsoft.com/office/drawing/2014/main" id="{6E894DB1-06F0-3EA6-5262-C5DFF7F1BFE3}"/>
              </a:ext>
            </a:extLst>
          </p:cNvPr>
          <p:cNvSpPr txBox="1"/>
          <p:nvPr/>
        </p:nvSpPr>
        <p:spPr>
          <a:xfrm>
            <a:off x="4316501" y="354441"/>
            <a:ext cx="3558988" cy="1015663"/>
          </a:xfrm>
          <a:prstGeom prst="rect">
            <a:avLst/>
          </a:prstGeom>
          <a:noFill/>
        </p:spPr>
        <p:txBody>
          <a:bodyPr wrap="none" rtlCol="0">
            <a:spAutoFit/>
          </a:bodyPr>
          <a:lstStyle/>
          <a:p>
            <a:r>
              <a:rPr lang="de-DE" sz="6000" b="1" dirty="0">
                <a:solidFill>
                  <a:schemeClr val="bg1"/>
                </a:solidFill>
                <a:effectLst>
                  <a:outerShdw blurRad="38100" dist="38100" dir="2700000" algn="tl">
                    <a:srgbClr val="000000">
                      <a:alpha val="43137"/>
                    </a:srgbClr>
                  </a:outerShdw>
                </a:effectLst>
              </a:rPr>
              <a:t>Schul-Quiz</a:t>
            </a:r>
            <a:endParaRPr lang="de-DE" b="1" dirty="0">
              <a:solidFill>
                <a:schemeClr val="bg1"/>
              </a:solidFill>
            </a:endParaRPr>
          </a:p>
        </p:txBody>
      </p:sp>
      <p:sp>
        <p:nvSpPr>
          <p:cNvPr id="4" name="Textfeld 3">
            <a:extLst>
              <a:ext uri="{FF2B5EF4-FFF2-40B4-BE49-F238E27FC236}">
                <a16:creationId xmlns:a16="http://schemas.microsoft.com/office/drawing/2014/main" id="{299EF024-0498-25B8-5233-135BA462D00B}"/>
              </a:ext>
            </a:extLst>
          </p:cNvPr>
          <p:cNvSpPr txBox="1"/>
          <p:nvPr/>
        </p:nvSpPr>
        <p:spPr>
          <a:xfrm>
            <a:off x="3503008" y="1755710"/>
            <a:ext cx="5185971" cy="1938992"/>
          </a:xfrm>
          <a:prstGeom prst="rect">
            <a:avLst/>
          </a:prstGeom>
          <a:noFill/>
        </p:spPr>
        <p:txBody>
          <a:bodyPr wrap="none" rtlCol="0">
            <a:spAutoFit/>
          </a:bodyPr>
          <a:lstStyle/>
          <a:p>
            <a:pPr algn="ctr"/>
            <a:r>
              <a:rPr lang="de-DE" sz="4000" b="1" spc="300" dirty="0">
                <a:solidFill>
                  <a:srgbClr val="FFCA00"/>
                </a:solidFill>
                <a:effectLst>
                  <a:outerShdw blurRad="38100" dist="38100" dir="2700000" algn="tl">
                    <a:srgbClr val="000000">
                      <a:alpha val="43137"/>
                    </a:srgbClr>
                  </a:outerShdw>
                </a:effectLst>
              </a:rPr>
              <a:t>Klima und Umwelt</a:t>
            </a:r>
          </a:p>
          <a:p>
            <a:endParaRPr lang="de-DE" sz="4000" b="1" spc="300" dirty="0">
              <a:solidFill>
                <a:srgbClr val="FFCA00"/>
              </a:solidFill>
              <a:effectLst>
                <a:outerShdw blurRad="38100" dist="38100" dir="2700000" algn="tl">
                  <a:srgbClr val="000000">
                    <a:alpha val="43137"/>
                  </a:srgbClr>
                </a:outerShdw>
              </a:effectLst>
            </a:endParaRPr>
          </a:p>
          <a:p>
            <a:pPr algn="ctr"/>
            <a:r>
              <a:rPr lang="de-DE" sz="4000" b="1" spc="300" dirty="0">
                <a:solidFill>
                  <a:srgbClr val="33994B"/>
                </a:solidFill>
                <a:effectLst>
                  <a:outerShdw blurRad="38100" dist="38100" dir="2700000" algn="tl">
                    <a:srgbClr val="000000">
                      <a:alpha val="43137"/>
                    </a:srgbClr>
                  </a:outerShdw>
                </a:effectLst>
              </a:rPr>
              <a:t>Unsere Erde</a:t>
            </a:r>
          </a:p>
        </p:txBody>
      </p:sp>
    </p:spTree>
    <p:extLst>
      <p:ext uri="{BB962C8B-B14F-4D97-AF65-F5344CB8AC3E}">
        <p14:creationId xmlns:p14="http://schemas.microsoft.com/office/powerpoint/2010/main" val="2216036675"/>
      </p:ext>
    </p:extLst>
  </p:cSld>
  <p:clrMapOvr>
    <a:masterClrMapping/>
  </p:clrMapOvr>
  <p:transition spd="slow"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0E68B-0028-1050-99B8-ED4AF53E00DA}"/>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A1F317F9-3EC1-424D-98C5-BA1521D2F0DF}"/>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5. Bis wann strebt Deutschland an klimaneutral zu sein?</a:t>
            </a:r>
          </a:p>
        </p:txBody>
      </p:sp>
      <p:sp>
        <p:nvSpPr>
          <p:cNvPr id="9" name="Abgerundetes Rechteck 8">
            <a:extLst>
              <a:ext uri="{FF2B5EF4-FFF2-40B4-BE49-F238E27FC236}">
                <a16:creationId xmlns:a16="http://schemas.microsoft.com/office/drawing/2014/main" id="{A2542378-0D7B-39F8-3F15-361A6F9263B5}"/>
              </a:ext>
            </a:extLst>
          </p:cNvPr>
          <p:cNvSpPr/>
          <p:nvPr/>
        </p:nvSpPr>
        <p:spPr>
          <a:xfrm>
            <a:off x="1048447" y="2157414"/>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2045</a:t>
            </a:r>
          </a:p>
        </p:txBody>
      </p:sp>
      <p:sp>
        <p:nvSpPr>
          <p:cNvPr id="10" name="Abgerundetes Rechteck 9">
            <a:extLst>
              <a:ext uri="{FF2B5EF4-FFF2-40B4-BE49-F238E27FC236}">
                <a16:creationId xmlns:a16="http://schemas.microsoft.com/office/drawing/2014/main" id="{A149E2A2-17D5-76EB-C474-68A883C0555F}"/>
              </a:ext>
            </a:extLst>
          </p:cNvPr>
          <p:cNvSpPr/>
          <p:nvPr/>
        </p:nvSpPr>
        <p:spPr>
          <a:xfrm>
            <a:off x="1048447" y="3432497"/>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2040</a:t>
            </a:r>
          </a:p>
        </p:txBody>
      </p:sp>
      <p:sp>
        <p:nvSpPr>
          <p:cNvPr id="11" name="Abgerundetes Rechteck 10">
            <a:extLst>
              <a:ext uri="{FF2B5EF4-FFF2-40B4-BE49-F238E27FC236}">
                <a16:creationId xmlns:a16="http://schemas.microsoft.com/office/drawing/2014/main" id="{1A8C4AF0-A0CA-4154-D314-4BFF766C3370}"/>
              </a:ext>
            </a:extLst>
          </p:cNvPr>
          <p:cNvSpPr/>
          <p:nvPr/>
        </p:nvSpPr>
        <p:spPr>
          <a:xfrm>
            <a:off x="1048447" y="4717412"/>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2050</a:t>
            </a:r>
          </a:p>
        </p:txBody>
      </p:sp>
      <p:sp>
        <p:nvSpPr>
          <p:cNvPr id="12" name="Abgerundetes Rechteck 11">
            <a:hlinkClick r:id="" action="ppaction://hlinkshowjump?jump=nextslide"/>
            <a:extLst>
              <a:ext uri="{FF2B5EF4-FFF2-40B4-BE49-F238E27FC236}">
                <a16:creationId xmlns:a16="http://schemas.microsoft.com/office/drawing/2014/main" id="{08C5FE3D-9B10-1C8B-6EA9-EB46ADCB1C58}"/>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683758627"/>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9"/>
                                        </p:tgtEl>
                                        <p:attrNameLst>
                                          <p:attrName>fillcolor</p:attrName>
                                        </p:attrNameLst>
                                      </p:cBhvr>
                                      <p:to>
                                        <a:srgbClr val="92D050"/>
                                      </p:to>
                                    </p:animClr>
                                    <p:set>
                                      <p:cBhvr>
                                        <p:cTn id="7" dur="10" fill="hold"/>
                                        <p:tgtEl>
                                          <p:spTgt spid="9"/>
                                        </p:tgtEl>
                                        <p:attrNameLst>
                                          <p:attrName>fill.type</p:attrName>
                                        </p:attrNameLst>
                                      </p:cBhvr>
                                      <p:to>
                                        <p:strVal val="solid"/>
                                      </p:to>
                                    </p:set>
                                    <p:set>
                                      <p:cBhvr>
                                        <p:cTn id="8" dur="10" fill="hold"/>
                                        <p:tgtEl>
                                          <p:spTgt spid="9"/>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0"/>
                                        </p:tgtEl>
                                        <p:attrNameLst>
                                          <p:attrName>fillcolor</p:attrName>
                                        </p:attrNameLst>
                                      </p:cBhvr>
                                      <p:to>
                                        <a:srgbClr val="FF6565"/>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6565"/>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52768-8FCE-F611-A5BF-0B83168092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138C1C-C7E3-F577-2716-4C48E4C615F9}"/>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Klimaneutralität in Deutschland</a:t>
            </a:r>
          </a:p>
        </p:txBody>
      </p:sp>
      <p:sp>
        <p:nvSpPr>
          <p:cNvPr id="3" name="Inhaltsplatzhalter 2">
            <a:extLst>
              <a:ext uri="{FF2B5EF4-FFF2-40B4-BE49-F238E27FC236}">
                <a16:creationId xmlns:a16="http://schemas.microsoft.com/office/drawing/2014/main" id="{1050AA46-3615-941C-27D3-7FB749618DFC}"/>
              </a:ext>
            </a:extLst>
          </p:cNvPr>
          <p:cNvSpPr>
            <a:spLocks noGrp="1"/>
          </p:cNvSpPr>
          <p:nvPr>
            <p:ph idx="1"/>
          </p:nvPr>
        </p:nvSpPr>
        <p:spPr/>
        <p:txBody>
          <a:bodyPr/>
          <a:lstStyle/>
          <a:p>
            <a:pPr marL="0" indent="0">
              <a:buNone/>
            </a:pPr>
            <a:r>
              <a:rPr lang="de-DE" b="0" dirty="0">
                <a:ln w="0"/>
                <a:effectLst>
                  <a:outerShdw blurRad="38100" dist="19050" dir="2700000" algn="tl" rotWithShape="0">
                    <a:schemeClr val="dk1">
                      <a:alpha val="40000"/>
                    </a:schemeClr>
                  </a:outerShdw>
                </a:effectLst>
              </a:rPr>
              <a:t>Deutschland hat sich mit dem </a:t>
            </a:r>
            <a:r>
              <a:rPr lang="de-DE" b="0" dirty="0">
                <a:ln w="0"/>
                <a:effectLst>
                  <a:outerShdw blurRad="38100" dist="19050" dir="2700000" algn="tl" rotWithShape="0">
                    <a:schemeClr val="dk1">
                      <a:alpha val="40000"/>
                    </a:schemeClr>
                  </a:outerShdw>
                </a:effectLst>
                <a:hlinkClick r:id="rId3">
                  <a:extLst>
                    <a:ext uri="{A12FA001-AC4F-418D-AE19-62706E023703}">
                      <ahyp:hlinkClr xmlns:ahyp="http://schemas.microsoft.com/office/drawing/2018/hyperlinkcolor" val="tx"/>
                    </a:ext>
                  </a:extLst>
                </a:hlinkClick>
              </a:rPr>
              <a:t>Bundes-Klimaschutzgesetz</a:t>
            </a:r>
            <a:r>
              <a:rPr lang="de-DE" b="0" dirty="0">
                <a:ln w="0"/>
                <a:effectLst>
                  <a:outerShdw blurRad="38100" dist="19050" dir="2700000" algn="tl" rotWithShape="0">
                    <a:schemeClr val="dk1">
                      <a:alpha val="40000"/>
                    </a:schemeClr>
                  </a:outerShdw>
                </a:effectLst>
              </a:rPr>
              <a:t> von 2019 das Ziel gesetzt, vor 2045 den Status der Klimaneutralität zu erreichen. Dies wird durch Minderungsziele (Klimaschutzziele)</a:t>
            </a:r>
            <a:r>
              <a:rPr lang="de-DE" dirty="0">
                <a:ln w="0"/>
                <a:effectLst>
                  <a:outerShdw blurRad="38100" dist="19050" dir="2700000" algn="tl" rotWithShape="0">
                    <a:schemeClr val="dk1">
                      <a:alpha val="40000"/>
                    </a:schemeClr>
                  </a:outerShdw>
                </a:effectLst>
              </a:rPr>
              <a:t> in verschiedenen Sektoren</a:t>
            </a:r>
            <a:r>
              <a:rPr lang="de-DE" b="0" dirty="0">
                <a:ln w="0"/>
                <a:effectLst>
                  <a:outerShdw blurRad="38100" dist="19050" dir="2700000" algn="tl" rotWithShape="0">
                    <a:schemeClr val="dk1">
                      <a:alpha val="40000"/>
                    </a:schemeClr>
                  </a:outerShdw>
                </a:effectLst>
              </a:rPr>
              <a:t> angestrebt – zum Beispiel bei der Erzeugung </a:t>
            </a:r>
            <a:r>
              <a:rPr lang="de-DE" dirty="0">
                <a:ln w="0"/>
                <a:effectLst>
                  <a:outerShdw blurRad="38100" dist="19050" dir="2700000" algn="tl" rotWithShape="0">
                    <a:schemeClr val="dk1">
                      <a:alpha val="40000"/>
                    </a:schemeClr>
                  </a:outerShdw>
                </a:effectLst>
              </a:rPr>
              <a:t>von Energie </a:t>
            </a:r>
            <a:r>
              <a:rPr lang="de-DE" b="0" dirty="0">
                <a:ln w="0"/>
                <a:effectLst>
                  <a:outerShdw blurRad="38100" dist="19050" dir="2700000" algn="tl" rotWithShape="0">
                    <a:schemeClr val="dk1">
                      <a:alpha val="40000"/>
                    </a:schemeClr>
                  </a:outerShdw>
                </a:effectLst>
              </a:rPr>
              <a:t>oder der Nutzung von brennstoffbetriebenen </a:t>
            </a:r>
            <a:r>
              <a:rPr lang="de-DE" dirty="0">
                <a:ln w="0"/>
                <a:effectLst>
                  <a:outerShdw blurRad="38100" dist="19050" dir="2700000" algn="tl" rotWithShape="0">
                    <a:schemeClr val="dk1">
                      <a:alpha val="40000"/>
                    </a:schemeClr>
                  </a:outerShdw>
                </a:effectLst>
              </a:rPr>
              <a:t>Fortbewegungsmitteln</a:t>
            </a:r>
            <a:r>
              <a:rPr lang="de-DE" b="0" dirty="0">
                <a:ln w="0"/>
                <a:effectLst>
                  <a:outerShdw blurRad="38100" dist="19050" dir="2700000" algn="tl" rotWithShape="0">
                    <a:schemeClr val="dk1">
                      <a:alpha val="40000"/>
                    </a:schemeClr>
                  </a:outerShdw>
                </a:effectLst>
              </a:rPr>
              <a:t>.</a:t>
            </a:r>
            <a:endParaRPr lang="de-DE" dirty="0">
              <a:ln w="0"/>
              <a:solidFill>
                <a:srgbClr val="FF0000"/>
              </a:solidFill>
              <a:effectLst>
                <a:outerShdw blurRad="38100" dist="19050" dir="2700000" algn="tl" rotWithShape="0">
                  <a:schemeClr val="dk1">
                    <a:alpha val="40000"/>
                  </a:schemeClr>
                </a:outerShdw>
              </a:effectLst>
            </a:endParaRPr>
          </a:p>
          <a:p>
            <a:endParaRPr lang="de-DE" dirty="0">
              <a:ln w="0"/>
              <a:solidFill>
                <a:srgbClr val="FF0000"/>
              </a:solidFill>
              <a:effectLst>
                <a:outerShdw blurRad="38100" dist="19050" dir="2700000" algn="tl" rotWithShape="0">
                  <a:schemeClr val="dk1">
                    <a:alpha val="40000"/>
                  </a:schemeClr>
                </a:outerShdw>
              </a:effectLst>
            </a:endParaRPr>
          </a:p>
          <a:p>
            <a:endParaRPr lang="de-DE" b="0" dirty="0">
              <a:ln w="0"/>
              <a:solidFill>
                <a:srgbClr val="FF0000"/>
              </a:solidFill>
              <a:effectLst>
                <a:outerShdw blurRad="38100" dist="19050" dir="2700000" algn="tl" rotWithShape="0">
                  <a:schemeClr val="dk1">
                    <a:alpha val="40000"/>
                  </a:schemeClr>
                </a:outerShdw>
              </a:effectLst>
            </a:endParaRPr>
          </a:p>
          <a:p>
            <a:endParaRPr lang="de-DE" dirty="0">
              <a:ln w="0"/>
              <a:solidFill>
                <a:srgbClr val="FF0000"/>
              </a:solidFill>
              <a:effectLst>
                <a:outerShdw blurRad="38100" dist="19050" dir="2700000" algn="tl" rotWithShape="0">
                  <a:schemeClr val="dk1">
                    <a:alpha val="40000"/>
                  </a:schemeClr>
                </a:outerShdw>
              </a:effectLst>
            </a:endParaRPr>
          </a:p>
          <a:p>
            <a:endParaRPr lang="de-DE" b="0" dirty="0">
              <a:ln w="0"/>
              <a:solidFill>
                <a:srgbClr val="FF0000"/>
              </a:solidFill>
              <a:effectLst>
                <a:outerShdw blurRad="38100" dist="19050" dir="2700000" algn="tl" rotWithShape="0">
                  <a:schemeClr val="dk1">
                    <a:alpha val="40000"/>
                  </a:schemeClr>
                </a:outerShdw>
              </a:effectLst>
            </a:endParaRPr>
          </a:p>
          <a:p>
            <a:endParaRPr lang="de-DE" b="0" dirty="0"/>
          </a:p>
        </p:txBody>
      </p:sp>
      <p:pic>
        <p:nvPicPr>
          <p:cNvPr id="5" name="Grafik 4" descr="Ein Bild, das Text, Screenshot, Kreis, Diagramm enthält.&#10;&#10;KI-generierte Inhalte können fehlerhaft sein.">
            <a:extLst>
              <a:ext uri="{FF2B5EF4-FFF2-40B4-BE49-F238E27FC236}">
                <a16:creationId xmlns:a16="http://schemas.microsoft.com/office/drawing/2014/main" id="{D1F14883-39E8-C47A-1C7F-9D00B27F2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168" y="2753714"/>
            <a:ext cx="5170632" cy="3223795"/>
          </a:xfrm>
          <a:prstGeom prst="rect">
            <a:avLst/>
          </a:prstGeom>
        </p:spPr>
      </p:pic>
      <p:pic>
        <p:nvPicPr>
          <p:cNvPr id="6" name="Grafik 5">
            <a:extLst>
              <a:ext uri="{FF2B5EF4-FFF2-40B4-BE49-F238E27FC236}">
                <a16:creationId xmlns:a16="http://schemas.microsoft.com/office/drawing/2014/main" id="{75204E0E-B27D-46B7-3A86-9F0EF9F629D6}"/>
              </a:ext>
            </a:extLst>
          </p:cNvPr>
          <p:cNvPicPr>
            <a:picLocks noChangeAspect="1"/>
          </p:cNvPicPr>
          <p:nvPr/>
        </p:nvPicPr>
        <p:blipFill>
          <a:blip r:embed="rId5"/>
          <a:stretch>
            <a:fillRect/>
          </a:stretch>
        </p:blipFill>
        <p:spPr>
          <a:xfrm>
            <a:off x="921018" y="3293436"/>
            <a:ext cx="4392854" cy="2144350"/>
          </a:xfrm>
          <a:prstGeom prst="rect">
            <a:avLst/>
          </a:prstGeom>
        </p:spPr>
      </p:pic>
    </p:spTree>
    <p:extLst>
      <p:ext uri="{BB962C8B-B14F-4D97-AF65-F5344CB8AC3E}">
        <p14:creationId xmlns:p14="http://schemas.microsoft.com/office/powerpoint/2010/main" val="1787205718"/>
      </p:ext>
    </p:extLst>
  </p:cSld>
  <p:clrMapOvr>
    <a:masterClrMapping/>
  </p:clrMapOvr>
  <p:transition spd="slow" advClick="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AF9F3-5F3C-8965-C85C-8F051DFB2F14}"/>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77858905-5E5A-C4F3-BED6-AF91244C4AC1}"/>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6. Was ist der Treibhauseffekt?</a:t>
            </a:r>
            <a:endParaRPr lang="de-DE" sz="3200" dirty="0"/>
          </a:p>
        </p:txBody>
      </p:sp>
      <p:sp>
        <p:nvSpPr>
          <p:cNvPr id="14" name="Abgerundetes Rechteck 8">
            <a:extLst>
              <a:ext uri="{FF2B5EF4-FFF2-40B4-BE49-F238E27FC236}">
                <a16:creationId xmlns:a16="http://schemas.microsoft.com/office/drawing/2014/main" id="{DE1E4486-CBBD-FE9F-CF1E-66E3003877A2}"/>
              </a:ext>
            </a:extLst>
          </p:cNvPr>
          <p:cNvSpPr/>
          <p:nvPr/>
        </p:nvSpPr>
        <p:spPr>
          <a:xfrm>
            <a:off x="1044273" y="471740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Die Erwärmung der Erde durch in der Atmosphäre vorkommende Gase nennt man Treibhauseffekt.</a:t>
            </a:r>
          </a:p>
        </p:txBody>
      </p:sp>
      <p:sp>
        <p:nvSpPr>
          <p:cNvPr id="15" name="Abgerundetes Rechteck 9">
            <a:extLst>
              <a:ext uri="{FF2B5EF4-FFF2-40B4-BE49-F238E27FC236}">
                <a16:creationId xmlns:a16="http://schemas.microsoft.com/office/drawing/2014/main" id="{D6E42A1B-39E0-E329-6D80-0BBA0E9EAAFE}"/>
              </a:ext>
            </a:extLst>
          </p:cNvPr>
          <p:cNvSpPr/>
          <p:nvPr/>
        </p:nvSpPr>
        <p:spPr>
          <a:xfrm>
            <a:off x="1044274" y="3432495"/>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Eine Abkühlung der Erde durch </a:t>
            </a:r>
          </a:p>
          <a:p>
            <a:pPr algn="ctr"/>
            <a:r>
              <a:rPr lang="de-DE" dirty="0">
                <a:solidFill>
                  <a:schemeClr val="tx1"/>
                </a:solidFill>
              </a:rPr>
              <a:t>die Atmosphäre ist der Treibhauseffekt.</a:t>
            </a:r>
          </a:p>
        </p:txBody>
      </p:sp>
      <p:sp>
        <p:nvSpPr>
          <p:cNvPr id="16" name="Abgerundetes Rechteck 10">
            <a:extLst>
              <a:ext uri="{FF2B5EF4-FFF2-40B4-BE49-F238E27FC236}">
                <a16:creationId xmlns:a16="http://schemas.microsoft.com/office/drawing/2014/main" id="{3D0CD66E-CBC7-AEDE-8402-C0C5746C0937}"/>
              </a:ext>
            </a:extLst>
          </p:cNvPr>
          <p:cNvSpPr/>
          <p:nvPr/>
        </p:nvSpPr>
        <p:spPr>
          <a:xfrm>
            <a:off x="1044273" y="2147581"/>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Unter Treibhauseffekt versteht man die Erhitzung eines Gewächshauses aufgrund einer speziellen Bauform.</a:t>
            </a:r>
          </a:p>
        </p:txBody>
      </p:sp>
      <p:sp>
        <p:nvSpPr>
          <p:cNvPr id="17" name="Abgerundetes Rechteck 7">
            <a:hlinkClick r:id="" action="ppaction://hlinkshowjump?jump=nextslide"/>
            <a:extLst>
              <a:ext uri="{FF2B5EF4-FFF2-40B4-BE49-F238E27FC236}">
                <a16:creationId xmlns:a16="http://schemas.microsoft.com/office/drawing/2014/main" id="{32C12B9F-9EFB-6B30-130C-269EE6E11B19}"/>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822158230"/>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14"/>
                                        </p:tgtEl>
                                        <p:attrNameLst>
                                          <p:attrName>fillcolor</p:attrName>
                                        </p:attrNameLst>
                                      </p:cBhvr>
                                      <p:to>
                                        <a:srgbClr val="92D050"/>
                                      </p:to>
                                    </p:animClr>
                                    <p:set>
                                      <p:cBhvr>
                                        <p:cTn id="7" dur="10" fill="hold"/>
                                        <p:tgtEl>
                                          <p:spTgt spid="14"/>
                                        </p:tgtEl>
                                        <p:attrNameLst>
                                          <p:attrName>fill.type</p:attrName>
                                        </p:attrNameLst>
                                      </p:cBhvr>
                                      <p:to>
                                        <p:strVal val="solid"/>
                                      </p:to>
                                    </p:set>
                                    <p:set>
                                      <p:cBhvr>
                                        <p:cTn id="8" dur="10" fill="hold"/>
                                        <p:tgtEl>
                                          <p:spTgt spid="14"/>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5"/>
                                        </p:tgtEl>
                                        <p:attrNameLst>
                                          <p:attrName>fillcolor</p:attrName>
                                        </p:attrNameLst>
                                      </p:cBhvr>
                                      <p:to>
                                        <a:srgbClr val="FF6565"/>
                                      </p:to>
                                    </p:animClr>
                                    <p:set>
                                      <p:cBhvr>
                                        <p:cTn id="17" dur="2000" fill="hold"/>
                                        <p:tgtEl>
                                          <p:spTgt spid="15"/>
                                        </p:tgtEl>
                                        <p:attrNameLst>
                                          <p:attrName>fill.type</p:attrName>
                                        </p:attrNameLst>
                                      </p:cBhvr>
                                      <p:to>
                                        <p:strVal val="solid"/>
                                      </p:to>
                                    </p:set>
                                    <p:set>
                                      <p:cBhvr>
                                        <p:cTn id="1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6"/>
                                        </p:tgtEl>
                                        <p:attrNameLst>
                                          <p:attrName>fillcolor</p:attrName>
                                        </p:attrNameLst>
                                      </p:cBhvr>
                                      <p:to>
                                        <a:srgbClr val="FF6565"/>
                                      </p:to>
                                    </p:animClr>
                                    <p:set>
                                      <p:cBhvr>
                                        <p:cTn id="24" dur="2000" fill="hold"/>
                                        <p:tgtEl>
                                          <p:spTgt spid="16"/>
                                        </p:tgtEl>
                                        <p:attrNameLst>
                                          <p:attrName>fill.type</p:attrName>
                                        </p:attrNameLst>
                                      </p:cBhvr>
                                      <p:to>
                                        <p:strVal val="solid"/>
                                      </p:to>
                                    </p:set>
                                    <p:set>
                                      <p:cBhvr>
                                        <p:cTn id="25"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8619F-2BC6-A18C-41F9-CC93AFA52E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35B41F-663D-29CC-8315-EFC2270DE385}"/>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a:t>
            </a:r>
            <a:r>
              <a:rPr lang="de-DE" sz="3200" dirty="0"/>
              <a:t>Treibhauseffekt</a:t>
            </a:r>
          </a:p>
        </p:txBody>
      </p:sp>
      <p:sp>
        <p:nvSpPr>
          <p:cNvPr id="3" name="Inhaltsplatzhalter 2">
            <a:extLst>
              <a:ext uri="{FF2B5EF4-FFF2-40B4-BE49-F238E27FC236}">
                <a16:creationId xmlns:a16="http://schemas.microsoft.com/office/drawing/2014/main" id="{5E427D96-F7F5-EAA0-B7A3-260586674F9A}"/>
              </a:ext>
            </a:extLst>
          </p:cNvPr>
          <p:cNvSpPr>
            <a:spLocks noGrp="1"/>
          </p:cNvSpPr>
          <p:nvPr>
            <p:ph idx="1"/>
          </p:nvPr>
        </p:nvSpPr>
        <p:spPr/>
        <p:txBody>
          <a:bodyPr/>
          <a:lstStyle/>
          <a:p>
            <a:r>
              <a:rPr lang="de-DE" dirty="0">
                <a:ln w="0"/>
                <a:effectLst>
                  <a:outerShdw blurRad="38100" dist="19050" dir="2700000" algn="tl" rotWithShape="0">
                    <a:schemeClr val="dk1">
                      <a:alpha val="40000"/>
                    </a:schemeClr>
                  </a:outerShdw>
                </a:effectLst>
              </a:rPr>
              <a:t>Bei dem </a:t>
            </a:r>
            <a:r>
              <a:rPr lang="de-DE" dirty="0">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Treibhauseffekt</a:t>
            </a:r>
            <a:r>
              <a:rPr lang="de-DE" dirty="0">
                <a:ln w="0"/>
                <a:effectLst>
                  <a:outerShdw blurRad="38100" dist="19050" dir="2700000" algn="tl" rotWithShape="0">
                    <a:schemeClr val="dk1">
                      <a:alpha val="40000"/>
                    </a:schemeClr>
                  </a:outerShdw>
                </a:effectLst>
              </a:rPr>
              <a:t> wird die Erdoberfläche zunächst durch Sonnenstrahlen erwärmt. Die Erde strahl Wärmeenergie wieder zurück in die Atmosphäre. Ein Teil dieser Wärmeenergie wird durch Treibhausgase, wie zum Beispiel Kohlenstoffdioxid, Methan und Wasserdampf, wieder zurück auf die Erde gelenkt, wodurch sich die Erde erhitzt. Ohne den Treibhauseffekt würde es auf der Erde lebensfeindliche Bedingungen geben. Jedoch wird der Effekt durch zunehmende CO</a:t>
            </a:r>
            <a:r>
              <a:rPr lang="de-DE" baseline="-25000" dirty="0">
                <a:ln w="0"/>
                <a:effectLst>
                  <a:outerShdw blurRad="38100" dist="19050" dir="2700000" algn="tl" rotWithShape="0">
                    <a:schemeClr val="dk1">
                      <a:alpha val="40000"/>
                    </a:schemeClr>
                  </a:outerShdw>
                </a:effectLst>
              </a:rPr>
              <a:t>2</a:t>
            </a:r>
            <a:r>
              <a:rPr lang="de-DE" dirty="0">
                <a:ln w="0"/>
                <a:effectLst>
                  <a:outerShdw blurRad="38100" dist="19050" dir="2700000" algn="tl" rotWithShape="0">
                    <a:schemeClr val="dk1">
                      <a:alpha val="40000"/>
                    </a:schemeClr>
                  </a:outerShdw>
                </a:effectLst>
              </a:rPr>
              <a:t>-Emissionen immer stärker und belastet somit unsere Umwelt.</a:t>
            </a:r>
          </a:p>
        </p:txBody>
      </p:sp>
      <p:sp>
        <p:nvSpPr>
          <p:cNvPr id="4" name="Textfeld 3">
            <a:extLst>
              <a:ext uri="{FF2B5EF4-FFF2-40B4-BE49-F238E27FC236}">
                <a16:creationId xmlns:a16="http://schemas.microsoft.com/office/drawing/2014/main" id="{E6A742C5-D3EA-BF1F-6E5A-FC1B89EECD6E}"/>
              </a:ext>
            </a:extLst>
          </p:cNvPr>
          <p:cNvSpPr txBox="1"/>
          <p:nvPr/>
        </p:nvSpPr>
        <p:spPr>
          <a:xfrm>
            <a:off x="4927615" y="6000630"/>
            <a:ext cx="2435090"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Fotos: wissensplattform-schueler.de</a:t>
            </a:r>
          </a:p>
        </p:txBody>
      </p:sp>
      <p:pic>
        <p:nvPicPr>
          <p:cNvPr id="8" name="Grafik 7" descr="Ein Bild, das Text, Clipart enthält.&#10;&#10;KI-generierte Inhalte können fehlerhaft sein.">
            <a:extLst>
              <a:ext uri="{FF2B5EF4-FFF2-40B4-BE49-F238E27FC236}">
                <a16:creationId xmlns:a16="http://schemas.microsoft.com/office/drawing/2014/main" id="{9C873CE4-1697-1C00-B030-E6AC96B8B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680" y="3428999"/>
            <a:ext cx="4328432" cy="2546631"/>
          </a:xfrm>
          <a:prstGeom prst="rect">
            <a:avLst/>
          </a:prstGeom>
        </p:spPr>
      </p:pic>
      <p:pic>
        <p:nvPicPr>
          <p:cNvPr id="10" name="Grafik 9" descr="Ein Bild, das Text, Clipart, Cartoon enthält.&#10;&#10;KI-generierte Inhalte können fehlerhaft sein.">
            <a:extLst>
              <a:ext uri="{FF2B5EF4-FFF2-40B4-BE49-F238E27FC236}">
                <a16:creationId xmlns:a16="http://schemas.microsoft.com/office/drawing/2014/main" id="{0158AE6D-9E0A-D299-BA9F-905D805FB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5369" y="3428999"/>
            <a:ext cx="4328431" cy="2546631"/>
          </a:xfrm>
          <a:prstGeom prst="rect">
            <a:avLst/>
          </a:prstGeom>
        </p:spPr>
      </p:pic>
    </p:spTree>
    <p:extLst>
      <p:ext uri="{BB962C8B-B14F-4D97-AF65-F5344CB8AC3E}">
        <p14:creationId xmlns:p14="http://schemas.microsoft.com/office/powerpoint/2010/main" val="3983275519"/>
      </p:ext>
    </p:extLst>
  </p:cSld>
  <p:clrMapOvr>
    <a:masterClrMapping/>
  </p:clrMapOvr>
  <p:transition spd="slow" advClick="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4A701-DE27-26FF-37A5-B9B239E27090}"/>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3147D787-9E58-B09E-FFE5-B34F20CB0BBF}"/>
              </a:ext>
            </a:extLst>
          </p:cNvPr>
          <p:cNvSpPr>
            <a:spLocks noGrp="1"/>
          </p:cNvSpPr>
          <p:nvPr>
            <p:ph type="title"/>
          </p:nvPr>
        </p:nvSpPr>
        <p:spPr/>
        <p:txBody>
          <a:bodyPr>
            <a:normAutofit fontScale="90000"/>
          </a:bodyPr>
          <a:lstStyle/>
          <a:p>
            <a:r>
              <a:rPr lang="de-DE" dirty="0">
                <a:ln w="0"/>
                <a:effectLst>
                  <a:outerShdw blurRad="38100" dist="19050" dir="2700000" algn="tl" rotWithShape="0">
                    <a:schemeClr val="dk1">
                      <a:alpha val="40000"/>
                    </a:schemeClr>
                  </a:outerShdw>
                </a:effectLst>
              </a:rPr>
              <a:t>7. Was ist der Unterschied zwischen Emission und Immission?</a:t>
            </a:r>
          </a:p>
        </p:txBody>
      </p:sp>
      <p:sp>
        <p:nvSpPr>
          <p:cNvPr id="2" name="Abgerundetes Rechteck 8">
            <a:extLst>
              <a:ext uri="{FF2B5EF4-FFF2-40B4-BE49-F238E27FC236}">
                <a16:creationId xmlns:a16="http://schemas.microsoft.com/office/drawing/2014/main" id="{5EDE348C-D7DF-2956-9756-682FF70D1711}"/>
              </a:ext>
            </a:extLst>
          </p:cNvPr>
          <p:cNvSpPr/>
          <p:nvPr/>
        </p:nvSpPr>
        <p:spPr>
          <a:xfrm>
            <a:off x="1048442" y="3429000"/>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Emission ist der Ausstoß von Stoffen – Immission ist die Einwirkung der Stoffe auf Menschen, Tiere, Pflanzen.</a:t>
            </a:r>
            <a:endParaRPr lang="de-DE" sz="2000" dirty="0">
              <a:solidFill>
                <a:schemeClr val="tx1"/>
              </a:solidFill>
            </a:endParaRPr>
          </a:p>
        </p:txBody>
      </p:sp>
      <p:sp>
        <p:nvSpPr>
          <p:cNvPr id="3" name="Abgerundetes Rechteck 9">
            <a:extLst>
              <a:ext uri="{FF2B5EF4-FFF2-40B4-BE49-F238E27FC236}">
                <a16:creationId xmlns:a16="http://schemas.microsoft.com/office/drawing/2014/main" id="{555B093A-A68C-8E72-BB4B-C7F2F662D81A}"/>
              </a:ext>
            </a:extLst>
          </p:cNvPr>
          <p:cNvSpPr/>
          <p:nvPr/>
        </p:nvSpPr>
        <p:spPr>
          <a:xfrm>
            <a:off x="1048442" y="4720763"/>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Immission ist der Ausstoß von Stoffen – Emission ist die Einwirkung dieser Stoffe auf Menschen, Tiere, Orte .</a:t>
            </a:r>
          </a:p>
        </p:txBody>
      </p:sp>
      <p:sp>
        <p:nvSpPr>
          <p:cNvPr id="4" name="Abgerundetes Rechteck 10">
            <a:extLst>
              <a:ext uri="{FF2B5EF4-FFF2-40B4-BE49-F238E27FC236}">
                <a16:creationId xmlns:a16="http://schemas.microsoft.com/office/drawing/2014/main" id="{2B0D0BAB-875C-8CED-51C6-FBD50154E2D5}"/>
              </a:ext>
            </a:extLst>
          </p:cNvPr>
          <p:cNvSpPr/>
          <p:nvPr/>
        </p:nvSpPr>
        <p:spPr>
          <a:xfrm>
            <a:off x="1048442" y="2147583"/>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Emission und Immission sind ein Synonym füreinander. </a:t>
            </a:r>
          </a:p>
        </p:txBody>
      </p:sp>
      <p:sp>
        <p:nvSpPr>
          <p:cNvPr id="5" name="Abgerundetes Rechteck 7">
            <a:hlinkClick r:id="" action="ppaction://hlinkshowjump?jump=nextslide"/>
            <a:extLst>
              <a:ext uri="{FF2B5EF4-FFF2-40B4-BE49-F238E27FC236}">
                <a16:creationId xmlns:a16="http://schemas.microsoft.com/office/drawing/2014/main" id="{9EE8ACA7-BE03-86ED-E03A-7BA36E578E2B}"/>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968756664"/>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2"/>
                                        </p:tgtEl>
                                        <p:attrNameLst>
                                          <p:attrName>fillcolor</p:attrName>
                                        </p:attrNameLst>
                                      </p:cBhvr>
                                      <p:to>
                                        <a:srgbClr val="92D050"/>
                                      </p:to>
                                    </p:animClr>
                                    <p:set>
                                      <p:cBhvr>
                                        <p:cTn id="7" dur="10" fill="hold"/>
                                        <p:tgtEl>
                                          <p:spTgt spid="2"/>
                                        </p:tgtEl>
                                        <p:attrNameLst>
                                          <p:attrName>fill.type</p:attrName>
                                        </p:attrNameLst>
                                      </p:cBhvr>
                                      <p:to>
                                        <p:strVal val="solid"/>
                                      </p:to>
                                    </p:set>
                                    <p:set>
                                      <p:cBhvr>
                                        <p:cTn id="8" dur="10" fill="hold"/>
                                        <p:tgtEl>
                                          <p:spTgt spid="2"/>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3"/>
                                        </p:tgtEl>
                                        <p:attrNameLst>
                                          <p:attrName>fillcolor</p:attrName>
                                        </p:attrNameLst>
                                      </p:cBhvr>
                                      <p:to>
                                        <a:srgbClr val="FF6565"/>
                                      </p:to>
                                    </p:animClr>
                                    <p:set>
                                      <p:cBhvr>
                                        <p:cTn id="17" dur="2000" fill="hold"/>
                                        <p:tgtEl>
                                          <p:spTgt spid="3"/>
                                        </p:tgtEl>
                                        <p:attrNameLst>
                                          <p:attrName>fill.type</p:attrName>
                                        </p:attrNameLst>
                                      </p:cBhvr>
                                      <p:to>
                                        <p:strVal val="solid"/>
                                      </p:to>
                                    </p:set>
                                    <p:set>
                                      <p:cBhvr>
                                        <p:cTn id="18" dur="20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4"/>
                                        </p:tgtEl>
                                        <p:attrNameLst>
                                          <p:attrName>fillcolor</p:attrName>
                                        </p:attrNameLst>
                                      </p:cBhvr>
                                      <p:to>
                                        <a:srgbClr val="FF6565"/>
                                      </p:to>
                                    </p:animClr>
                                    <p:set>
                                      <p:cBhvr>
                                        <p:cTn id="24" dur="2000" fill="hold"/>
                                        <p:tgtEl>
                                          <p:spTgt spid="4"/>
                                        </p:tgtEl>
                                        <p:attrNameLst>
                                          <p:attrName>fill.type</p:attrName>
                                        </p:attrNameLst>
                                      </p:cBhvr>
                                      <p:to>
                                        <p:strVal val="solid"/>
                                      </p:to>
                                    </p:set>
                                    <p:set>
                                      <p:cBhvr>
                                        <p:cTn id="2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82D5E-2FF3-E3FA-EA03-78D31086504E}"/>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C2248F4-3F49-BC9E-5099-D323EE1EE282}"/>
              </a:ext>
            </a:extLst>
          </p:cNvPr>
          <p:cNvSpPr>
            <a:spLocks noGrp="1"/>
          </p:cNvSpPr>
          <p:nvPr>
            <p:ph type="title"/>
          </p:nvPr>
        </p:nvSpPr>
        <p:spPr/>
        <p:txBody>
          <a:bodyPr>
            <a:normAutofit/>
          </a:bodyPr>
          <a:lstStyle/>
          <a:p>
            <a:r>
              <a:rPr lang="de-DE" sz="3200" dirty="0">
                <a:effectLst>
                  <a:outerShdw blurRad="38100" dist="38100" dir="2700000" algn="tl">
                    <a:srgbClr val="000000">
                      <a:alpha val="43137"/>
                    </a:srgbClr>
                  </a:outerShdw>
                </a:effectLst>
              </a:rPr>
              <a:t>Infotext: Emission und Immission</a:t>
            </a:r>
          </a:p>
        </p:txBody>
      </p:sp>
      <p:sp>
        <p:nvSpPr>
          <p:cNvPr id="5" name="Inhaltsplatzhalter 4">
            <a:extLst>
              <a:ext uri="{FF2B5EF4-FFF2-40B4-BE49-F238E27FC236}">
                <a16:creationId xmlns:a16="http://schemas.microsoft.com/office/drawing/2014/main" id="{8A04DBF8-0A4E-7BA8-9030-7460F9576FE2}"/>
              </a:ext>
            </a:extLst>
          </p:cNvPr>
          <p:cNvSpPr>
            <a:spLocks noGrp="1"/>
          </p:cNvSpPr>
          <p:nvPr>
            <p:ph idx="1"/>
          </p:nvPr>
        </p:nvSpPr>
        <p:spPr>
          <a:xfrm>
            <a:off x="838200" y="1438275"/>
            <a:ext cx="10863718" cy="2062010"/>
          </a:xfrm>
        </p:spPr>
        <p:txBody>
          <a:bodyPr>
            <a:normAutofit/>
          </a:bodyPr>
          <a:lstStyle/>
          <a:p>
            <a:r>
              <a:rPr lang="de-DE" b="1" dirty="0">
                <a:effectLst>
                  <a:outerShdw blurRad="38100" dist="38100" dir="2700000" algn="tl">
                    <a:srgbClr val="000000">
                      <a:alpha val="43137"/>
                    </a:srgbClr>
                  </a:outerShdw>
                </a:effectLst>
              </a:rPr>
              <a:t>Emission = Ursache</a:t>
            </a:r>
          </a:p>
          <a:p>
            <a:r>
              <a:rPr lang="de-DE" dirty="0">
                <a:effectLst>
                  <a:outerShdw blurRad="38100" dist="38100" dir="2700000" algn="tl">
                    <a:srgbClr val="000000">
                      <a:alpha val="43137"/>
                    </a:srgbClr>
                  </a:outerShdw>
                </a:effectLst>
              </a:rPr>
              <a:t>Emission ist die Abgabe von Schadstoffen, Lärm, Strahlung oder anderen Umwelteinflüssen von einer Quelle (z. B. Industrieanlage, Fahrzeug, Heizsystem). </a:t>
            </a:r>
          </a:p>
          <a:p>
            <a:r>
              <a:rPr lang="de-DE" dirty="0">
                <a:effectLst>
                  <a:outerShdw blurRad="38100" dist="38100" dir="2700000" algn="tl">
                    <a:srgbClr val="000000">
                      <a:alpha val="43137"/>
                    </a:srgbClr>
                  </a:outerShdw>
                </a:effectLst>
              </a:rPr>
              <a:t>Beispiel: Ein Auto stößt CO₂ und Stickoxide aus – das ist eine Emission.</a:t>
            </a:r>
          </a:p>
        </p:txBody>
      </p:sp>
      <p:pic>
        <p:nvPicPr>
          <p:cNvPr id="3" name="Grafik 2">
            <a:extLst>
              <a:ext uri="{FF2B5EF4-FFF2-40B4-BE49-F238E27FC236}">
                <a16:creationId xmlns:a16="http://schemas.microsoft.com/office/drawing/2014/main" id="{5528B943-4A2D-D07F-4333-2A44A2526D6B}"/>
              </a:ext>
            </a:extLst>
          </p:cNvPr>
          <p:cNvPicPr>
            <a:picLocks noChangeAspect="1"/>
          </p:cNvPicPr>
          <p:nvPr/>
        </p:nvPicPr>
        <p:blipFill>
          <a:blip r:embed="rId2"/>
          <a:stretch>
            <a:fillRect/>
          </a:stretch>
        </p:blipFill>
        <p:spPr>
          <a:xfrm>
            <a:off x="6297506" y="3119717"/>
            <a:ext cx="5056294" cy="2692560"/>
          </a:xfrm>
          <a:prstGeom prst="rect">
            <a:avLst/>
          </a:prstGeom>
        </p:spPr>
      </p:pic>
      <p:sp>
        <p:nvSpPr>
          <p:cNvPr id="6" name="Textfeld 5">
            <a:extLst>
              <a:ext uri="{FF2B5EF4-FFF2-40B4-BE49-F238E27FC236}">
                <a16:creationId xmlns:a16="http://schemas.microsoft.com/office/drawing/2014/main" id="{9E5A9D2C-66AC-88CE-4D00-C8B9582B05D8}"/>
              </a:ext>
            </a:extLst>
          </p:cNvPr>
          <p:cNvSpPr txBox="1"/>
          <p:nvPr/>
        </p:nvSpPr>
        <p:spPr>
          <a:xfrm>
            <a:off x="9395663" y="5802445"/>
            <a:ext cx="2220684" cy="276999"/>
          </a:xfrm>
          <a:prstGeom prst="rect">
            <a:avLst/>
          </a:prstGeom>
          <a:noFill/>
        </p:spPr>
        <p:txBody>
          <a:bodyPr wrap="square" rtlCol="0">
            <a:spAutoFit/>
          </a:bodyPr>
          <a:lstStyle/>
          <a:p>
            <a:r>
              <a:rPr lang="de-DE" sz="1200" dirty="0">
                <a:solidFill>
                  <a:schemeClr val="bg1"/>
                </a:solidFill>
                <a:effectLst>
                  <a:outerShdw blurRad="38100" dist="38100" dir="2700000" algn="tl">
                    <a:srgbClr val="000000">
                      <a:alpha val="43137"/>
                    </a:srgbClr>
                  </a:outerShdw>
                </a:effectLst>
              </a:rPr>
              <a:t>Foto: umweltmonitoring.com</a:t>
            </a:r>
          </a:p>
        </p:txBody>
      </p:sp>
      <p:sp>
        <p:nvSpPr>
          <p:cNvPr id="7" name="Inhaltsplatzhalter 4">
            <a:extLst>
              <a:ext uri="{FF2B5EF4-FFF2-40B4-BE49-F238E27FC236}">
                <a16:creationId xmlns:a16="http://schemas.microsoft.com/office/drawing/2014/main" id="{B49AB00E-FD0A-17DC-05CC-ED5FAA04BF1D}"/>
              </a:ext>
            </a:extLst>
          </p:cNvPr>
          <p:cNvSpPr txBox="1">
            <a:spLocks/>
          </p:cNvSpPr>
          <p:nvPr/>
        </p:nvSpPr>
        <p:spPr>
          <a:xfrm>
            <a:off x="838200" y="3109372"/>
            <a:ext cx="4933335" cy="47386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effectLst>
                  <a:outerShdw blurRad="38100" dist="38100" dir="2700000" algn="tl">
                    <a:srgbClr val="000000">
                      <a:alpha val="43137"/>
                    </a:srgbClr>
                  </a:outerShdw>
                </a:effectLst>
              </a:rPr>
              <a:t>Immission = Wirkung</a:t>
            </a:r>
          </a:p>
          <a:p>
            <a:r>
              <a:rPr lang="de-DE" dirty="0">
                <a:effectLst>
                  <a:outerShdw blurRad="38100" dist="38100" dir="2700000" algn="tl">
                    <a:srgbClr val="000000">
                      <a:alpha val="43137"/>
                    </a:srgbClr>
                  </a:outerShdw>
                </a:effectLst>
              </a:rPr>
              <a:t>Immission ist die Einwirkung dieser Schadstoffe oder Umwelteinflüsse auf die Umwelt oder den Menschen – also das, was tatsächlich ankommt.</a:t>
            </a:r>
          </a:p>
          <a:p>
            <a:r>
              <a:rPr lang="de-DE" dirty="0">
                <a:effectLst>
                  <a:outerShdw blurRad="38100" dist="38100" dir="2700000" algn="tl">
                    <a:srgbClr val="000000">
                      <a:alpha val="43137"/>
                    </a:srgbClr>
                  </a:outerShdw>
                </a:effectLst>
              </a:rPr>
              <a:t>Beispiel: Die Luftverschmutzung, die du in deiner Straße wahrnimmst, ist die Immission – sie stammt von den Emissionen der Autos.</a:t>
            </a:r>
          </a:p>
        </p:txBody>
      </p:sp>
    </p:spTree>
    <p:extLst>
      <p:ext uri="{BB962C8B-B14F-4D97-AF65-F5344CB8AC3E}">
        <p14:creationId xmlns:p14="http://schemas.microsoft.com/office/powerpoint/2010/main" val="4220077696"/>
      </p:ext>
    </p:extLst>
  </p:cSld>
  <p:clrMapOvr>
    <a:masterClrMapping/>
  </p:clrMapOvr>
  <p:transition spd="slow"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74F4D1-72AA-465B-D5A3-4A8C4BE146F7}"/>
              </a:ext>
            </a:extLst>
          </p:cNvPr>
          <p:cNvSpPr>
            <a:spLocks noGrp="1"/>
          </p:cNvSpPr>
          <p:nvPr>
            <p:ph type="title"/>
          </p:nvPr>
        </p:nvSpPr>
        <p:spPr/>
        <p:txBody>
          <a:bodyPr>
            <a:normAutofit/>
          </a:bodyPr>
          <a:lstStyle/>
          <a:p>
            <a:r>
              <a:rPr lang="de-DE" sz="3200" dirty="0">
                <a:effectLst>
                  <a:outerShdw blurRad="38100" dist="38100" dir="2700000" algn="tl">
                    <a:srgbClr val="000000">
                      <a:alpha val="43137"/>
                    </a:srgbClr>
                  </a:outerShdw>
                </a:effectLst>
              </a:rPr>
              <a:t>8. Welches dieser Gase ist kein Treibhausgas?</a:t>
            </a:r>
          </a:p>
        </p:txBody>
      </p:sp>
      <p:sp>
        <p:nvSpPr>
          <p:cNvPr id="4" name="Abgerundetes Rechteck 8">
            <a:extLst>
              <a:ext uri="{FF2B5EF4-FFF2-40B4-BE49-F238E27FC236}">
                <a16:creationId xmlns:a16="http://schemas.microsoft.com/office/drawing/2014/main" id="{B2A2B443-ED79-32B9-D26B-B0F96AB9BD9E}"/>
              </a:ext>
            </a:extLst>
          </p:cNvPr>
          <p:cNvSpPr/>
          <p:nvPr/>
        </p:nvSpPr>
        <p:spPr>
          <a:xfrm>
            <a:off x="1048442" y="4717407"/>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Lithiumbromid (</a:t>
            </a:r>
            <a:r>
              <a:rPr lang="de-DE" dirty="0" err="1">
                <a:solidFill>
                  <a:schemeClr val="tx1"/>
                </a:solidFill>
              </a:rPr>
              <a:t>LiBr</a:t>
            </a:r>
            <a:r>
              <a:rPr lang="de-DE" dirty="0">
                <a:solidFill>
                  <a:schemeClr val="tx1"/>
                </a:solidFill>
              </a:rPr>
              <a:t>)</a:t>
            </a:r>
          </a:p>
        </p:txBody>
      </p:sp>
      <p:sp>
        <p:nvSpPr>
          <p:cNvPr id="5" name="Abgerundetes Rechteck 9">
            <a:extLst>
              <a:ext uri="{FF2B5EF4-FFF2-40B4-BE49-F238E27FC236}">
                <a16:creationId xmlns:a16="http://schemas.microsoft.com/office/drawing/2014/main" id="{46DC9A33-40EB-AE31-C3C3-B9608BFFCF9B}"/>
              </a:ext>
            </a:extLst>
          </p:cNvPr>
          <p:cNvSpPr/>
          <p:nvPr/>
        </p:nvSpPr>
        <p:spPr>
          <a:xfrm>
            <a:off x="1048442" y="3432495"/>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Methan (CH</a:t>
            </a:r>
            <a:r>
              <a:rPr lang="de-DE" baseline="-25000" dirty="0">
                <a:solidFill>
                  <a:schemeClr val="tx1"/>
                </a:solidFill>
              </a:rPr>
              <a:t>4</a:t>
            </a:r>
            <a:r>
              <a:rPr lang="de-DE" dirty="0">
                <a:solidFill>
                  <a:schemeClr val="tx1"/>
                </a:solidFill>
              </a:rPr>
              <a:t>)</a:t>
            </a:r>
          </a:p>
        </p:txBody>
      </p:sp>
      <p:sp>
        <p:nvSpPr>
          <p:cNvPr id="6" name="Abgerundetes Rechteck 10">
            <a:extLst>
              <a:ext uri="{FF2B5EF4-FFF2-40B4-BE49-F238E27FC236}">
                <a16:creationId xmlns:a16="http://schemas.microsoft.com/office/drawing/2014/main" id="{0F337CFC-B017-62B3-7DCB-65D8F2AA12C0}"/>
              </a:ext>
            </a:extLst>
          </p:cNvPr>
          <p:cNvSpPr/>
          <p:nvPr/>
        </p:nvSpPr>
        <p:spPr>
          <a:xfrm>
            <a:off x="1048442" y="2147583"/>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Schwefelhexafluorid (SF</a:t>
            </a:r>
            <a:r>
              <a:rPr lang="de-DE" baseline="-25000" dirty="0">
                <a:solidFill>
                  <a:schemeClr val="tx1"/>
                </a:solidFill>
              </a:rPr>
              <a:t>6</a:t>
            </a:r>
            <a:r>
              <a:rPr lang="de-DE" dirty="0">
                <a:solidFill>
                  <a:schemeClr val="tx1"/>
                </a:solidFill>
              </a:rPr>
              <a:t>)</a:t>
            </a:r>
          </a:p>
        </p:txBody>
      </p:sp>
      <p:sp>
        <p:nvSpPr>
          <p:cNvPr id="7" name="Abgerundetes Rechteck 7">
            <a:hlinkClick r:id="" action="ppaction://hlinkshowjump?jump=nextslide"/>
            <a:extLst>
              <a:ext uri="{FF2B5EF4-FFF2-40B4-BE49-F238E27FC236}">
                <a16:creationId xmlns:a16="http://schemas.microsoft.com/office/drawing/2014/main" id="{BF1E0F94-CB40-7356-0913-604C7B1F94F8}"/>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894688906"/>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4"/>
                                        </p:tgtEl>
                                        <p:attrNameLst>
                                          <p:attrName>fillcolor</p:attrName>
                                        </p:attrNameLst>
                                      </p:cBhvr>
                                      <p:to>
                                        <a:srgbClr val="92D050"/>
                                      </p:to>
                                    </p:animClr>
                                    <p:set>
                                      <p:cBhvr>
                                        <p:cTn id="7" dur="10" fill="hold"/>
                                        <p:tgtEl>
                                          <p:spTgt spid="4"/>
                                        </p:tgtEl>
                                        <p:attrNameLst>
                                          <p:attrName>fill.type</p:attrName>
                                        </p:attrNameLst>
                                      </p:cBhvr>
                                      <p:to>
                                        <p:strVal val="solid"/>
                                      </p:to>
                                    </p:set>
                                    <p:set>
                                      <p:cBhvr>
                                        <p:cTn id="8" dur="10" fill="hold"/>
                                        <p:tgtEl>
                                          <p:spTgt spid="4"/>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5"/>
                                        </p:tgtEl>
                                        <p:attrNameLst>
                                          <p:attrName>fillcolor</p:attrName>
                                        </p:attrNameLst>
                                      </p:cBhvr>
                                      <p:to>
                                        <a:srgbClr val="FF6565"/>
                                      </p:to>
                                    </p:animClr>
                                    <p:set>
                                      <p:cBhvr>
                                        <p:cTn id="17" dur="2000" fill="hold"/>
                                        <p:tgtEl>
                                          <p:spTgt spid="5"/>
                                        </p:tgtEl>
                                        <p:attrNameLst>
                                          <p:attrName>fill.type</p:attrName>
                                        </p:attrNameLst>
                                      </p:cBhvr>
                                      <p:to>
                                        <p:strVal val="solid"/>
                                      </p:to>
                                    </p:set>
                                    <p:set>
                                      <p:cBhvr>
                                        <p:cTn id="1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6"/>
                                        </p:tgtEl>
                                        <p:attrNameLst>
                                          <p:attrName>fillcolor</p:attrName>
                                        </p:attrNameLst>
                                      </p:cBhvr>
                                      <p:to>
                                        <a:srgbClr val="FF6565"/>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0A03E2-A123-E682-B995-07407D6AC6D6}"/>
              </a:ext>
            </a:extLst>
          </p:cNvPr>
          <p:cNvSpPr>
            <a:spLocks noGrp="1"/>
          </p:cNvSpPr>
          <p:nvPr>
            <p:ph type="title"/>
          </p:nvPr>
        </p:nvSpPr>
        <p:spPr/>
        <p:txBody>
          <a:bodyPr>
            <a:normAutofit/>
          </a:bodyPr>
          <a:lstStyle/>
          <a:p>
            <a:r>
              <a:rPr lang="de-DE" sz="3200" dirty="0"/>
              <a:t>Infotext: Welches ist ein Treibhausgas</a:t>
            </a:r>
          </a:p>
        </p:txBody>
      </p:sp>
      <p:sp>
        <p:nvSpPr>
          <p:cNvPr id="3" name="Inhaltsplatzhalter 2">
            <a:extLst>
              <a:ext uri="{FF2B5EF4-FFF2-40B4-BE49-F238E27FC236}">
                <a16:creationId xmlns:a16="http://schemas.microsoft.com/office/drawing/2014/main" id="{67E81A31-29C9-CB0F-A2FD-FF5DECD098C2}"/>
              </a:ext>
            </a:extLst>
          </p:cNvPr>
          <p:cNvSpPr>
            <a:spLocks noGrp="1"/>
          </p:cNvSpPr>
          <p:nvPr>
            <p:ph idx="1"/>
          </p:nvPr>
        </p:nvSpPr>
        <p:spPr>
          <a:xfrm>
            <a:off x="838200" y="1438274"/>
            <a:ext cx="10515600" cy="4662489"/>
          </a:xfrm>
        </p:spPr>
        <p:txBody>
          <a:bodyPr/>
          <a:lstStyle/>
          <a:p>
            <a:r>
              <a:rPr lang="de-DE" dirty="0">
                <a:effectLst>
                  <a:outerShdw blurRad="38100" dist="38100" dir="2700000" algn="tl">
                    <a:srgbClr val="000000">
                      <a:alpha val="43137"/>
                    </a:srgbClr>
                  </a:outerShdw>
                </a:effectLst>
              </a:rPr>
              <a:t>Lithiumbromid (</a:t>
            </a:r>
            <a:r>
              <a:rPr lang="de-DE" dirty="0" err="1">
                <a:effectLst>
                  <a:outerShdw blurRad="38100" dist="38100" dir="2700000" algn="tl">
                    <a:srgbClr val="000000">
                      <a:alpha val="43137"/>
                    </a:srgbClr>
                  </a:outerShdw>
                </a:effectLst>
              </a:rPr>
              <a:t>LiBr</a:t>
            </a:r>
            <a:r>
              <a:rPr lang="de-DE" dirty="0">
                <a:effectLst>
                  <a:outerShdw blurRad="38100" dist="38100" dir="2700000" algn="tl">
                    <a:srgbClr val="000000">
                      <a:alpha val="43137"/>
                    </a:srgbClr>
                  </a:outerShdw>
                </a:effectLst>
              </a:rPr>
              <a:t>) oder Lithiumbromidlösung ist kein Treibhausgas. Es ist das Lithiumsalz der Bromwasserstoffsäure. </a:t>
            </a:r>
          </a:p>
          <a:p>
            <a:r>
              <a:rPr lang="de-DE" dirty="0">
                <a:effectLst>
                  <a:outerShdw blurRad="38100" dist="38100" dir="2700000" algn="tl">
                    <a:srgbClr val="000000">
                      <a:alpha val="43137"/>
                    </a:srgbClr>
                  </a:outerShdw>
                </a:effectLst>
              </a:rPr>
              <a:t>Lithiumbromid gelangt weder durch Zersetzung noch durch Verflüchtigung in die Atmosphäre – ein nicht flüchtiger Feststoff. </a:t>
            </a:r>
          </a:p>
          <a:p>
            <a:endParaRPr lang="de-DE" sz="4000" dirty="0">
              <a:effectLst>
                <a:outerShdw blurRad="38100" dist="38100" dir="2700000" algn="tl">
                  <a:srgbClr val="000000">
                    <a:alpha val="43137"/>
                  </a:srgbClr>
                </a:outerShdw>
              </a:effectLst>
            </a:endParaRPr>
          </a:p>
          <a:p>
            <a:pPr algn="ctr"/>
            <a:r>
              <a:rPr lang="de-DE" sz="6000" b="1" dirty="0">
                <a:effectLst>
                  <a:outerShdw blurRad="38100" dist="38100" dir="2700000" algn="tl">
                    <a:srgbClr val="000000">
                      <a:alpha val="43137"/>
                    </a:srgbClr>
                  </a:outerShdw>
                </a:effectLst>
              </a:rPr>
              <a:t>Li</a:t>
            </a:r>
            <a:r>
              <a:rPr lang="de-DE" sz="6000" b="1" baseline="30000" dirty="0">
                <a:effectLst>
                  <a:outerShdw blurRad="38100" dist="38100" dir="2700000" algn="tl">
                    <a:srgbClr val="000000">
                      <a:alpha val="43137"/>
                    </a:srgbClr>
                  </a:outerShdw>
                </a:effectLst>
              </a:rPr>
              <a:t>+   </a:t>
            </a:r>
            <a:r>
              <a:rPr lang="de-DE" sz="6000" b="1" dirty="0">
                <a:effectLst>
                  <a:outerShdw blurRad="38100" dist="38100" dir="2700000" algn="tl">
                    <a:srgbClr val="000000">
                      <a:alpha val="43137"/>
                    </a:srgbClr>
                  </a:outerShdw>
                </a:effectLst>
              </a:rPr>
              <a:t> Br</a:t>
            </a:r>
            <a:r>
              <a:rPr lang="de-DE" sz="6000" b="1" baseline="30000" dirty="0">
                <a:effectLst>
                  <a:outerShdw blurRad="38100" dist="38100" dir="2700000" algn="tl">
                    <a:srgbClr val="000000">
                      <a:alpha val="43137"/>
                    </a:srgbClr>
                  </a:outerShdw>
                </a:effectLst>
              </a:rPr>
              <a:t>-</a:t>
            </a:r>
          </a:p>
          <a:p>
            <a:endParaRPr lang="de-DE" dirty="0">
              <a:effectLst>
                <a:outerShdw blurRad="38100" dist="38100" dir="2700000" algn="tl">
                  <a:srgbClr val="000000">
                    <a:alpha val="43137"/>
                  </a:srgbClr>
                </a:outerShdw>
              </a:effectLst>
            </a:endParaRPr>
          </a:p>
          <a:p>
            <a:endParaRPr lang="de-DE" dirty="0">
              <a:effectLst>
                <a:outerShdw blurRad="38100" dist="38100" dir="2700000" algn="tl">
                  <a:srgbClr val="000000">
                    <a:alpha val="43137"/>
                  </a:srgbClr>
                </a:outerShdw>
              </a:effectLst>
            </a:endParaRPr>
          </a:p>
          <a:p>
            <a:r>
              <a:rPr lang="de-DE" dirty="0">
                <a:effectLst>
                  <a:outerShdw blurRad="38100" dist="38100" dir="2700000" algn="tl">
                    <a:srgbClr val="000000">
                      <a:alpha val="43137"/>
                    </a:srgbClr>
                  </a:outerShdw>
                </a:effectLst>
              </a:rPr>
              <a:t>1 Kilogramm Schwefelhexafluorid (SF₆) entspricht der Klimawirkung von rund 23,5 Tonnen CO₂.</a:t>
            </a:r>
          </a:p>
          <a:p>
            <a:r>
              <a:rPr lang="de-DE" dirty="0">
                <a:effectLst>
                  <a:outerShdw blurRad="38100" dist="38100" dir="2700000" algn="tl">
                    <a:srgbClr val="000000">
                      <a:alpha val="43137"/>
                    </a:srgbClr>
                  </a:outerShdw>
                </a:effectLst>
              </a:rPr>
              <a:t>1 Kilogramm Methan (CH</a:t>
            </a:r>
            <a:r>
              <a:rPr lang="de-DE" baseline="-25000" dirty="0">
                <a:effectLst>
                  <a:outerShdw blurRad="38100" dist="38100" dir="2700000" algn="tl">
                    <a:srgbClr val="000000">
                      <a:alpha val="43137"/>
                    </a:srgbClr>
                  </a:outerShdw>
                </a:effectLst>
              </a:rPr>
              <a:t>4</a:t>
            </a:r>
            <a:r>
              <a:rPr lang="de-DE" dirty="0">
                <a:effectLst>
                  <a:outerShdw blurRad="38100" dist="38100" dir="2700000" algn="tl">
                    <a:srgbClr val="000000">
                      <a:alpha val="43137"/>
                    </a:srgbClr>
                  </a:outerShdw>
                </a:effectLst>
              </a:rPr>
              <a:t>) entspricht der Klimawirkung von rund 30 Kilogramm CO₂.</a:t>
            </a:r>
          </a:p>
        </p:txBody>
      </p:sp>
    </p:spTree>
    <p:extLst>
      <p:ext uri="{BB962C8B-B14F-4D97-AF65-F5344CB8AC3E}">
        <p14:creationId xmlns:p14="http://schemas.microsoft.com/office/powerpoint/2010/main" val="2007122566"/>
      </p:ext>
    </p:extLst>
  </p:cSld>
  <p:clrMapOvr>
    <a:masterClrMapping/>
  </p:clrMapOvr>
  <p:transition spd="slow" advClick="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3BD49-3879-36F3-9392-F46CACD57435}"/>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CAEA22EA-493A-5758-E4EA-4DCC016237DD}"/>
              </a:ext>
            </a:extLst>
          </p:cNvPr>
          <p:cNvSpPr>
            <a:spLocks noGrp="1"/>
          </p:cNvSpPr>
          <p:nvPr>
            <p:ph type="title"/>
          </p:nvPr>
        </p:nvSpPr>
        <p:spPr>
          <a:xfrm>
            <a:off x="838200" y="667329"/>
            <a:ext cx="10515600" cy="681037"/>
          </a:xfrm>
        </p:spPr>
        <p:txBody>
          <a:bodyPr>
            <a:normAutofit fontScale="90000"/>
          </a:bodyPr>
          <a:lstStyle/>
          <a:p>
            <a:r>
              <a:rPr lang="de-DE" dirty="0">
                <a:ln w="0"/>
                <a:effectLst>
                  <a:outerShdw blurRad="38100" dist="19050" dir="2700000" algn="tl" rotWithShape="0">
                    <a:schemeClr val="dk1">
                      <a:alpha val="40000"/>
                    </a:schemeClr>
                  </a:outerShdw>
                </a:effectLst>
              </a:rPr>
              <a:t>9. Welches dieser Gase verstärkt den Treibhauseffekt stärker?</a:t>
            </a:r>
          </a:p>
        </p:txBody>
      </p:sp>
      <p:sp>
        <p:nvSpPr>
          <p:cNvPr id="12" name="Abgerundetes Rechteck 11">
            <a:hlinkClick r:id="rId3" action="ppaction://hlinksldjump"/>
            <a:extLst>
              <a:ext uri="{FF2B5EF4-FFF2-40B4-BE49-F238E27FC236}">
                <a16:creationId xmlns:a16="http://schemas.microsoft.com/office/drawing/2014/main" id="{44D470AF-DC25-7003-3755-03441E79AA08}"/>
              </a:ext>
            </a:extLst>
          </p:cNvPr>
          <p:cNvSpPr/>
          <p:nvPr/>
        </p:nvSpPr>
        <p:spPr>
          <a:xfrm>
            <a:off x="838199" y="2001757"/>
            <a:ext cx="4571404" cy="3611722"/>
          </a:xfrm>
          <a:prstGeom prst="roundRect">
            <a:avLst>
              <a:gd name="adj" fmla="val 5202"/>
            </a:avLst>
          </a:prstGeom>
          <a:solidFill>
            <a:srgbClr val="FFCA00"/>
          </a:solidFill>
          <a:ln>
            <a:noFill/>
          </a:ln>
          <a:effectLst>
            <a:outerShdw blurRad="50800" dist="38100" dir="16200000"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3600" b="1" dirty="0">
                <a:ln w="9525">
                  <a:solidFill>
                    <a:schemeClr val="bg1"/>
                  </a:solidFill>
                  <a:prstDash val="solid"/>
                </a:ln>
                <a:solidFill>
                  <a:schemeClr val="bg1"/>
                </a:solidFill>
                <a:effectLst>
                  <a:outerShdw blurRad="12700" dist="38100" dir="2700000" algn="tl" rotWithShape="0">
                    <a:schemeClr val="bg1">
                      <a:lumMod val="50000"/>
                    </a:schemeClr>
                  </a:outerShdw>
                </a:effectLst>
              </a:rPr>
              <a:t>Kohlenstoffdioxid</a:t>
            </a:r>
          </a:p>
          <a:p>
            <a:pPr algn="ctr"/>
            <a:r>
              <a:rPr lang="de-DE" sz="3600" b="1" dirty="0">
                <a:ln w="9525">
                  <a:solidFill>
                    <a:schemeClr val="bg1"/>
                  </a:solidFill>
                  <a:prstDash val="solid"/>
                </a:ln>
                <a:solidFill>
                  <a:schemeClr val="bg1"/>
                </a:solidFill>
                <a:effectLst>
                  <a:outerShdw blurRad="12700" dist="38100" dir="2700000" algn="tl" rotWithShape="0">
                    <a:schemeClr val="bg1">
                      <a:lumMod val="50000"/>
                    </a:schemeClr>
                  </a:outerShdw>
                </a:effectLst>
              </a:rPr>
              <a:t>(CO</a:t>
            </a:r>
            <a:r>
              <a:rPr lang="de-DE" sz="3600" b="1" baseline="-25000" dirty="0">
                <a:ln w="9525">
                  <a:solidFill>
                    <a:schemeClr val="bg1"/>
                  </a:solidFill>
                  <a:prstDash val="solid"/>
                </a:ln>
                <a:solidFill>
                  <a:schemeClr val="bg1"/>
                </a:solidFill>
                <a:effectLst>
                  <a:outerShdw blurRad="12700" dist="38100" dir="2700000" algn="tl" rotWithShape="0">
                    <a:schemeClr val="bg1">
                      <a:lumMod val="50000"/>
                    </a:schemeClr>
                  </a:outerShdw>
                </a:effectLst>
              </a:rPr>
              <a:t>2</a:t>
            </a:r>
            <a:r>
              <a:rPr lang="de-DE" sz="3600" b="1" dirty="0">
                <a:ln w="9525">
                  <a:solidFill>
                    <a:schemeClr val="bg1"/>
                  </a:solidFill>
                  <a:prstDash val="solid"/>
                </a:ln>
                <a:solidFill>
                  <a:schemeClr val="bg1"/>
                </a:solidFill>
                <a:effectLst>
                  <a:outerShdw blurRad="12700" dist="38100" dir="2700000" algn="tl" rotWithShape="0">
                    <a:schemeClr val="bg1">
                      <a:lumMod val="50000"/>
                    </a:schemeClr>
                  </a:outerShdw>
                </a:effectLst>
              </a:rPr>
              <a:t>)</a:t>
            </a:r>
          </a:p>
        </p:txBody>
      </p:sp>
      <p:sp>
        <p:nvSpPr>
          <p:cNvPr id="14" name="Abgerundetes Rechteck 13">
            <a:hlinkClick r:id="rId4" action="ppaction://hlinksldjump"/>
            <a:extLst>
              <a:ext uri="{FF2B5EF4-FFF2-40B4-BE49-F238E27FC236}">
                <a16:creationId xmlns:a16="http://schemas.microsoft.com/office/drawing/2014/main" id="{9B4D9EC9-BC30-671B-335D-34DB35AE6C94}"/>
              </a:ext>
            </a:extLst>
          </p:cNvPr>
          <p:cNvSpPr/>
          <p:nvPr/>
        </p:nvSpPr>
        <p:spPr>
          <a:xfrm>
            <a:off x="6782398" y="2001757"/>
            <a:ext cx="4571404" cy="3611722"/>
          </a:xfrm>
          <a:prstGeom prst="roundRect">
            <a:avLst>
              <a:gd name="adj" fmla="val 5202"/>
            </a:avLst>
          </a:prstGeom>
          <a:solidFill>
            <a:srgbClr val="F39100"/>
          </a:solidFill>
          <a:ln>
            <a:noFill/>
          </a:ln>
          <a:effectLst>
            <a:outerShdw blurRad="50800" dist="38100" dir="16200000"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3600" b="1" dirty="0">
                <a:ln w="9525">
                  <a:solidFill>
                    <a:schemeClr val="bg1"/>
                  </a:solidFill>
                  <a:prstDash val="solid"/>
                </a:ln>
                <a:solidFill>
                  <a:schemeClr val="bg1"/>
                </a:solidFill>
                <a:effectLst>
                  <a:outerShdw blurRad="12700" dist="38100" dir="2700000" algn="tl" rotWithShape="0">
                    <a:schemeClr val="bg1">
                      <a:lumMod val="50000"/>
                    </a:schemeClr>
                  </a:outerShdw>
                </a:effectLst>
              </a:rPr>
              <a:t>Lachgas </a:t>
            </a:r>
          </a:p>
          <a:p>
            <a:pPr algn="ctr"/>
            <a:r>
              <a:rPr lang="de-DE" sz="3600" b="1" dirty="0">
                <a:ln w="9525">
                  <a:solidFill>
                    <a:schemeClr val="bg1"/>
                  </a:solidFill>
                  <a:prstDash val="solid"/>
                </a:ln>
                <a:solidFill>
                  <a:schemeClr val="bg1"/>
                </a:solidFill>
                <a:effectLst>
                  <a:outerShdw blurRad="12700" dist="38100" dir="2700000" algn="tl" rotWithShape="0">
                    <a:schemeClr val="bg1">
                      <a:lumMod val="50000"/>
                    </a:schemeClr>
                  </a:outerShdw>
                </a:effectLst>
              </a:rPr>
              <a:t>(N</a:t>
            </a:r>
            <a:r>
              <a:rPr lang="de-DE" sz="3600" b="1" baseline="-25000" dirty="0">
                <a:ln w="9525">
                  <a:solidFill>
                    <a:schemeClr val="bg1"/>
                  </a:solidFill>
                  <a:prstDash val="solid"/>
                </a:ln>
                <a:solidFill>
                  <a:schemeClr val="bg1"/>
                </a:solidFill>
                <a:effectLst>
                  <a:outerShdw blurRad="12700" dist="38100" dir="2700000" algn="tl" rotWithShape="0">
                    <a:schemeClr val="bg1">
                      <a:lumMod val="50000"/>
                    </a:schemeClr>
                  </a:outerShdw>
                </a:effectLst>
              </a:rPr>
              <a:t>2</a:t>
            </a:r>
            <a:r>
              <a:rPr lang="de-DE" sz="3600" b="1" dirty="0">
                <a:ln w="9525">
                  <a:solidFill>
                    <a:schemeClr val="bg1"/>
                  </a:solidFill>
                  <a:prstDash val="solid"/>
                </a:ln>
                <a:solidFill>
                  <a:schemeClr val="bg1"/>
                </a:solidFill>
                <a:effectLst>
                  <a:outerShdw blurRad="12700" dist="38100" dir="2700000" algn="tl" rotWithShape="0">
                    <a:schemeClr val="bg1">
                      <a:lumMod val="50000"/>
                    </a:schemeClr>
                  </a:outerShdw>
                </a:effectLst>
              </a:rPr>
              <a:t>O)</a:t>
            </a:r>
          </a:p>
        </p:txBody>
      </p:sp>
    </p:spTree>
    <p:extLst>
      <p:ext uri="{BB962C8B-B14F-4D97-AF65-F5344CB8AC3E}">
        <p14:creationId xmlns:p14="http://schemas.microsoft.com/office/powerpoint/2010/main" val="58181743"/>
      </p:ext>
    </p:extLst>
  </p:cSld>
  <p:clrMapOvr>
    <a:masterClrMapping/>
  </p:clrMapOvr>
  <p:transition spd="slow" advClick="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3DDE3-675A-DFA0-A79A-21B01597895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06D6339-47BE-8112-8146-F249BC1D7F58}"/>
              </a:ext>
            </a:extLst>
          </p:cNvPr>
          <p:cNvSpPr>
            <a:spLocks noGrp="1"/>
          </p:cNvSpPr>
          <p:nvPr>
            <p:ph idx="1"/>
          </p:nvPr>
        </p:nvSpPr>
        <p:spPr/>
        <p:txBody>
          <a:bodyPr>
            <a:normAutofit/>
          </a:bodyPr>
          <a:lstStyle/>
          <a:p>
            <a:pPr algn="ctr"/>
            <a:endParaRPr lang="de-DE" sz="6600" b="1" dirty="0">
              <a:effectLst>
                <a:outerShdw blurRad="38100" dist="38100" dir="2700000" algn="tl">
                  <a:srgbClr val="000000">
                    <a:alpha val="43137"/>
                  </a:srgbClr>
                </a:outerShdw>
              </a:effectLst>
            </a:endParaRPr>
          </a:p>
          <a:p>
            <a:pPr algn="ctr"/>
            <a:r>
              <a:rPr lang="de-DE" sz="5400" b="1" dirty="0">
                <a:effectLst>
                  <a:outerShdw blurRad="38100" dist="38100" dir="2700000" algn="tl">
                    <a:srgbClr val="000000">
                      <a:alpha val="43137"/>
                    </a:srgbClr>
                  </a:outerShdw>
                </a:effectLst>
              </a:rPr>
              <a:t>Leider falsch!</a:t>
            </a:r>
          </a:p>
        </p:txBody>
      </p:sp>
    </p:spTree>
    <p:extLst>
      <p:ext uri="{BB962C8B-B14F-4D97-AF65-F5344CB8AC3E}">
        <p14:creationId xmlns:p14="http://schemas.microsoft.com/office/powerpoint/2010/main" val="2387561819"/>
      </p:ext>
    </p:extLst>
  </p:cSld>
  <p:clrMapOvr>
    <a:masterClrMapping/>
  </p:clrMapOvr>
  <p:transition spd="slow"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A0B5A-8E9E-8CD6-4A1D-2C4A6E0973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8CFDA1-C546-5861-676A-B69BD5F6683D}"/>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1. Was trifft auf die Wärmewende zu?</a:t>
            </a:r>
          </a:p>
        </p:txBody>
      </p:sp>
      <p:sp>
        <p:nvSpPr>
          <p:cNvPr id="3" name="Abgerundetes Rechteck 2">
            <a:extLst>
              <a:ext uri="{FF2B5EF4-FFF2-40B4-BE49-F238E27FC236}">
                <a16:creationId xmlns:a16="http://schemas.microsoft.com/office/drawing/2014/main" id="{D01F073D-6DEA-D7F9-5EED-A7DA530A2DCF}"/>
              </a:ext>
            </a:extLst>
          </p:cNvPr>
          <p:cNvSpPr/>
          <p:nvPr/>
        </p:nvSpPr>
        <p:spPr>
          <a:xfrm>
            <a:off x="1048441" y="2147583"/>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Die Wärmewende ist ein rein politisches Thema.</a:t>
            </a:r>
          </a:p>
        </p:txBody>
      </p:sp>
      <p:sp>
        <p:nvSpPr>
          <p:cNvPr id="5" name="Abgerundetes Rechteck 4">
            <a:extLst>
              <a:ext uri="{FF2B5EF4-FFF2-40B4-BE49-F238E27FC236}">
                <a16:creationId xmlns:a16="http://schemas.microsoft.com/office/drawing/2014/main" id="{DE566603-2FE9-EE4B-EFF1-37E05009BEE5}"/>
              </a:ext>
            </a:extLst>
          </p:cNvPr>
          <p:cNvSpPr/>
          <p:nvPr/>
        </p:nvSpPr>
        <p:spPr>
          <a:xfrm>
            <a:off x="1048441" y="3432497"/>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Sie beinhaltet die Dokumentation der Außentemperatur von Objekten für Statistiken.</a:t>
            </a:r>
          </a:p>
        </p:txBody>
      </p:sp>
      <p:sp>
        <p:nvSpPr>
          <p:cNvPr id="6" name="Abgerundetes Rechteck 5">
            <a:extLst>
              <a:ext uri="{FF2B5EF4-FFF2-40B4-BE49-F238E27FC236}">
                <a16:creationId xmlns:a16="http://schemas.microsoft.com/office/drawing/2014/main" id="{CBB6E2B1-12DC-B9D3-07AC-B455EC9DFF12}"/>
              </a:ext>
            </a:extLst>
          </p:cNvPr>
          <p:cNvSpPr/>
          <p:nvPr/>
        </p:nvSpPr>
        <p:spPr>
          <a:xfrm>
            <a:off x="1048441" y="4717411"/>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Sie beschreibt den Weg von fossilen Brennstoffen zur klimafreundlichen Wärmeversorgung.</a:t>
            </a:r>
          </a:p>
        </p:txBody>
      </p:sp>
      <p:sp>
        <p:nvSpPr>
          <p:cNvPr id="8" name="Abgerundetes Rechteck 7">
            <a:hlinkClick r:id="" action="ppaction://hlinkshowjump?jump=nextslide"/>
            <a:extLst>
              <a:ext uri="{FF2B5EF4-FFF2-40B4-BE49-F238E27FC236}">
                <a16:creationId xmlns:a16="http://schemas.microsoft.com/office/drawing/2014/main" id="{61080136-7D81-2675-31D5-44A3504226A0}"/>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24584143"/>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FF6565"/>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F6565"/>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0" fill="hold"/>
                                        <p:tgtEl>
                                          <p:spTgt spid="6"/>
                                        </p:tgtEl>
                                        <p:attrNameLst>
                                          <p:attrName>fillcolor</p:attrName>
                                        </p:attrNameLst>
                                      </p:cBhvr>
                                      <p:to>
                                        <a:srgbClr val="92D050"/>
                                      </p:to>
                                    </p:animClr>
                                    <p:set>
                                      <p:cBhvr>
                                        <p:cTn id="21" dur="10" fill="hold"/>
                                        <p:tgtEl>
                                          <p:spTgt spid="6"/>
                                        </p:tgtEl>
                                        <p:attrNameLst>
                                          <p:attrName>fill.type</p:attrName>
                                        </p:attrNameLst>
                                      </p:cBhvr>
                                      <p:to>
                                        <p:strVal val="solid"/>
                                      </p:to>
                                    </p:set>
                                    <p:set>
                                      <p:cBhvr>
                                        <p:cTn id="22" dur="10" fill="hold"/>
                                        <p:tgtEl>
                                          <p:spTgt spid="6"/>
                                        </p:tgtEl>
                                        <p:attrNameLst>
                                          <p:attrName>fill.on</p:attrName>
                                        </p:attrNameLst>
                                      </p:cBhvr>
                                      <p:to>
                                        <p:strVal val="true"/>
                                      </p:to>
                                    </p:se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6"/>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0EF9F-5462-E2AB-B589-A652C49FA53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7580DE01-E625-0CF7-182F-9831F9B57B4C}"/>
              </a:ext>
            </a:extLst>
          </p:cNvPr>
          <p:cNvSpPr>
            <a:spLocks noGrp="1"/>
          </p:cNvSpPr>
          <p:nvPr>
            <p:ph type="title"/>
          </p:nvPr>
        </p:nvSpPr>
        <p:spPr/>
        <p:txBody>
          <a:bodyPr/>
          <a:lstStyle/>
          <a:p>
            <a:r>
              <a:rPr lang="de-DE" dirty="0">
                <a:effectLst>
                  <a:outerShdw blurRad="38100" dist="38100" dir="2700000" algn="tl">
                    <a:srgbClr val="000000">
                      <a:alpha val="43137"/>
                    </a:srgbClr>
                  </a:outerShdw>
                </a:effectLst>
              </a:rPr>
              <a:t>Infotext: Treibhauseffekt</a:t>
            </a:r>
          </a:p>
        </p:txBody>
      </p:sp>
      <p:sp>
        <p:nvSpPr>
          <p:cNvPr id="5" name="Inhaltsplatzhalter 4">
            <a:extLst>
              <a:ext uri="{FF2B5EF4-FFF2-40B4-BE49-F238E27FC236}">
                <a16:creationId xmlns:a16="http://schemas.microsoft.com/office/drawing/2014/main" id="{9999264E-E5E2-1FB0-5CEB-3C5E1E98FEFA}"/>
              </a:ext>
            </a:extLst>
          </p:cNvPr>
          <p:cNvSpPr>
            <a:spLocks noGrp="1"/>
          </p:cNvSpPr>
          <p:nvPr>
            <p:ph idx="1"/>
          </p:nvPr>
        </p:nvSpPr>
        <p:spPr/>
        <p:txBody>
          <a:bodyPr/>
          <a:lstStyle/>
          <a:p>
            <a:r>
              <a:rPr lang="de-DE" dirty="0">
                <a:effectLst>
                  <a:outerShdw blurRad="38100" dist="38100" dir="2700000" algn="tl">
                    <a:srgbClr val="000000">
                      <a:alpha val="43137"/>
                    </a:srgbClr>
                  </a:outerShdw>
                </a:effectLst>
              </a:rPr>
              <a:t>In gleicher Menge verstärkt Lachgas  (N₂O) den Treibhauseffekt etwa 300-Mal stärker als Kohlenstoffdioxid. </a:t>
            </a:r>
          </a:p>
          <a:p>
            <a:r>
              <a:rPr lang="de-DE" b="1" dirty="0">
                <a:effectLst>
                  <a:outerShdw blurRad="38100" dist="38100" dir="2700000" algn="tl">
                    <a:srgbClr val="000000">
                      <a:alpha val="43137"/>
                    </a:srgbClr>
                  </a:outerShdw>
                </a:effectLst>
              </a:rPr>
              <a:t>Aber: </a:t>
            </a:r>
            <a:r>
              <a:rPr lang="de-DE" dirty="0">
                <a:effectLst>
                  <a:outerShdw blurRad="38100" dist="38100" dir="2700000" algn="tl">
                    <a:srgbClr val="000000">
                      <a:alpha val="43137"/>
                    </a:srgbClr>
                  </a:outerShdw>
                </a:effectLst>
              </a:rPr>
              <a:t>Kohlenstoffdioxid (CO₂) ist der Hauptverursacher des Treibhauseffekts (ca. 89,5 Prozent), weil es in größeren Mengen in die </a:t>
            </a:r>
            <a:r>
              <a:rPr lang="de-DE" dirty="0">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Atmosphäre</a:t>
            </a:r>
            <a:r>
              <a:rPr lang="de-DE" dirty="0">
                <a:effectLst>
                  <a:outerShdw blurRad="38100" dist="38100" dir="2700000" algn="tl">
                    <a:srgbClr val="000000">
                      <a:alpha val="43137"/>
                    </a:srgbClr>
                  </a:outerShdw>
                </a:effectLst>
              </a:rPr>
              <a:t> gelangt.</a:t>
            </a:r>
          </a:p>
        </p:txBody>
      </p:sp>
    </p:spTree>
    <p:extLst>
      <p:ext uri="{BB962C8B-B14F-4D97-AF65-F5344CB8AC3E}">
        <p14:creationId xmlns:p14="http://schemas.microsoft.com/office/powerpoint/2010/main" val="3488400411"/>
      </p:ext>
    </p:extLst>
  </p:cSld>
  <p:clrMapOvr>
    <a:masterClrMapping/>
  </p:clrMapOvr>
  <p:transition spd="slow" advClick="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10. Welches Land verursacht die meisten CO</a:t>
            </a:r>
            <a:r>
              <a:rPr lang="de-DE" sz="3200" baseline="-25000" dirty="0">
                <a:ln w="0"/>
                <a:effectLst>
                  <a:outerShdw blurRad="38100" dist="19050" dir="2700000" algn="tl" rotWithShape="0">
                    <a:schemeClr val="dk1">
                      <a:alpha val="40000"/>
                    </a:schemeClr>
                  </a:outerShdw>
                </a:effectLst>
              </a:rPr>
              <a:t>2</a:t>
            </a:r>
            <a:r>
              <a:rPr lang="de-DE" sz="3200" dirty="0">
                <a:ln w="0"/>
                <a:effectLst>
                  <a:outerShdw blurRad="38100" dist="19050" dir="2700000" algn="tl" rotWithShape="0">
                    <a:schemeClr val="dk1">
                      <a:alpha val="40000"/>
                    </a:schemeClr>
                  </a:outerShdw>
                </a:effectLst>
              </a:rPr>
              <a:t>-Emissionen?</a:t>
            </a:r>
          </a:p>
        </p:txBody>
      </p:sp>
      <p:sp>
        <p:nvSpPr>
          <p:cNvPr id="9" name="Abgerundetes Rechteck 8"/>
          <p:cNvSpPr/>
          <p:nvPr/>
        </p:nvSpPr>
        <p:spPr>
          <a:xfrm>
            <a:off x="1048447" y="4717412"/>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China</a:t>
            </a:r>
          </a:p>
        </p:txBody>
      </p:sp>
      <p:sp>
        <p:nvSpPr>
          <p:cNvPr id="10" name="Abgerundetes Rechteck 9"/>
          <p:cNvSpPr/>
          <p:nvPr/>
        </p:nvSpPr>
        <p:spPr>
          <a:xfrm>
            <a:off x="1048447" y="3432497"/>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Indien</a:t>
            </a:r>
          </a:p>
        </p:txBody>
      </p:sp>
      <p:sp>
        <p:nvSpPr>
          <p:cNvPr id="11" name="Abgerundetes Rechteck 10"/>
          <p:cNvSpPr/>
          <p:nvPr/>
        </p:nvSpPr>
        <p:spPr>
          <a:xfrm>
            <a:off x="1048447" y="2147582"/>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USA</a:t>
            </a:r>
          </a:p>
        </p:txBody>
      </p:sp>
      <p:sp>
        <p:nvSpPr>
          <p:cNvPr id="12" name="Abgerundetes Rechteck 11">
            <a:hlinkClick r:id="" action="ppaction://hlinkshowjump?jump=nextslide"/>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506862977"/>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9"/>
                                        </p:tgtEl>
                                        <p:attrNameLst>
                                          <p:attrName>fillcolor</p:attrName>
                                        </p:attrNameLst>
                                      </p:cBhvr>
                                      <p:to>
                                        <a:srgbClr val="92D050"/>
                                      </p:to>
                                    </p:animClr>
                                    <p:set>
                                      <p:cBhvr>
                                        <p:cTn id="7" dur="10" fill="hold"/>
                                        <p:tgtEl>
                                          <p:spTgt spid="9"/>
                                        </p:tgtEl>
                                        <p:attrNameLst>
                                          <p:attrName>fill.type</p:attrName>
                                        </p:attrNameLst>
                                      </p:cBhvr>
                                      <p:to>
                                        <p:strVal val="solid"/>
                                      </p:to>
                                    </p:set>
                                    <p:set>
                                      <p:cBhvr>
                                        <p:cTn id="8" dur="10" fill="hold"/>
                                        <p:tgtEl>
                                          <p:spTgt spid="9"/>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0"/>
                                        </p:tgtEl>
                                        <p:attrNameLst>
                                          <p:attrName>fillcolor</p:attrName>
                                        </p:attrNameLst>
                                      </p:cBhvr>
                                      <p:to>
                                        <a:srgbClr val="FF6565"/>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6565"/>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Die CO</a:t>
            </a:r>
            <a:r>
              <a:rPr lang="de-DE" sz="3200" baseline="-25000" dirty="0">
                <a:ln w="0"/>
                <a:effectLst>
                  <a:outerShdw blurRad="38100" dist="19050" dir="2700000" algn="tl" rotWithShape="0">
                    <a:schemeClr val="dk1">
                      <a:alpha val="40000"/>
                    </a:schemeClr>
                  </a:outerShdw>
                </a:effectLst>
              </a:rPr>
              <a:t>2</a:t>
            </a:r>
            <a:r>
              <a:rPr lang="de-DE" sz="3200" dirty="0">
                <a:ln w="0"/>
                <a:effectLst>
                  <a:outerShdw blurRad="38100" dist="19050" dir="2700000" algn="tl" rotWithShape="0">
                    <a:schemeClr val="dk1">
                      <a:alpha val="40000"/>
                    </a:schemeClr>
                  </a:outerShdw>
                </a:effectLst>
              </a:rPr>
              <a:t>-Emissionen der Länder</a:t>
            </a:r>
          </a:p>
        </p:txBody>
      </p:sp>
      <p:sp>
        <p:nvSpPr>
          <p:cNvPr id="3" name="Inhaltsplatzhalter 2"/>
          <p:cNvSpPr>
            <a:spLocks noGrp="1"/>
          </p:cNvSpPr>
          <p:nvPr>
            <p:ph idx="1"/>
          </p:nvPr>
        </p:nvSpPr>
        <p:spPr>
          <a:xfrm>
            <a:off x="838199" y="1438274"/>
            <a:ext cx="5631611" cy="4738689"/>
          </a:xfrm>
        </p:spPr>
        <p:txBody>
          <a:bodyPr/>
          <a:lstStyle/>
          <a:p>
            <a:r>
              <a:rPr lang="de-DE" dirty="0">
                <a:ln w="0"/>
                <a:effectLst>
                  <a:outerShdw blurRad="38100" dist="19050" dir="2700000" algn="tl" rotWithShape="0">
                    <a:schemeClr val="dk1">
                      <a:alpha val="40000"/>
                    </a:schemeClr>
                  </a:outerShdw>
                </a:effectLst>
              </a:rPr>
              <a:t>China hat eine jährliche Treibhausgasemission von rund 16 Millionen Tonnen und liegt somit auf Platz 1 im weltweiten </a:t>
            </a:r>
            <a:r>
              <a:rPr lang="de-DE" dirty="0">
                <a:ln w="0"/>
                <a:effectLst>
                  <a:outerShdw blurRad="38100" dist="19050" dir="2700000" algn="tl" rotWithShape="0">
                    <a:schemeClr val="dk1">
                      <a:alpha val="40000"/>
                    </a:schemeClr>
                  </a:outerShdw>
                </a:effectLst>
                <a:hlinkClick r:id="rId3">
                  <a:extLst>
                    <a:ext uri="{A12FA001-AC4F-418D-AE19-62706E023703}">
                      <ahyp:hlinkClr xmlns:ahyp="http://schemas.microsoft.com/office/drawing/2018/hyperlinkcolor" val="tx"/>
                    </a:ext>
                  </a:extLst>
                </a:hlinkClick>
              </a:rPr>
              <a:t>Ländervergleich</a:t>
            </a:r>
            <a:r>
              <a:rPr lang="de-DE" dirty="0">
                <a:ln w="0"/>
                <a:effectLst>
                  <a:outerShdw blurRad="38100" dist="19050" dir="2700000" algn="tl" rotWithShape="0">
                    <a:schemeClr val="dk1">
                      <a:alpha val="40000"/>
                    </a:schemeClr>
                  </a:outerShdw>
                </a:effectLst>
              </a:rPr>
              <a:t>. </a:t>
            </a:r>
          </a:p>
          <a:p>
            <a:r>
              <a:rPr lang="de-DE" dirty="0">
                <a:ln w="0"/>
                <a:effectLst>
                  <a:outerShdw blurRad="38100" dist="19050" dir="2700000" algn="tl" rotWithShape="0">
                    <a:schemeClr val="dk1">
                      <a:alpha val="40000"/>
                    </a:schemeClr>
                  </a:outerShdw>
                </a:effectLst>
              </a:rPr>
              <a:t>China verursacht ca. dreimal so viele Emissionen wie die USA und sind damit alleine für etwa 30 Prozent der weltweiten Emissionen verantwortlich.</a:t>
            </a:r>
            <a:endParaRPr lang="de-DE" dirty="0">
              <a:ln w="0"/>
              <a:solidFill>
                <a:srgbClr val="FF0000"/>
              </a:solidFill>
              <a:effectLst>
                <a:outerShdw blurRad="38100" dist="19050" dir="2700000" algn="tl" rotWithShape="0">
                  <a:schemeClr val="dk1">
                    <a:alpha val="40000"/>
                  </a:schemeClr>
                </a:outerShdw>
              </a:effectLst>
            </a:endParaRPr>
          </a:p>
          <a:p>
            <a:endParaRPr lang="de-DE" dirty="0">
              <a:ln w="0"/>
              <a:solidFill>
                <a:srgbClr val="FF0000"/>
              </a:solidFill>
              <a:effectLst>
                <a:outerShdw blurRad="38100" dist="19050" dir="2700000" algn="tl" rotWithShape="0">
                  <a:schemeClr val="dk1">
                    <a:alpha val="40000"/>
                  </a:schemeClr>
                </a:outerShdw>
              </a:effectLst>
            </a:endParaRPr>
          </a:p>
          <a:p>
            <a:endParaRPr lang="de-DE" b="0" dirty="0">
              <a:ln w="0"/>
              <a:solidFill>
                <a:srgbClr val="FF0000"/>
              </a:solidFill>
              <a:effectLst>
                <a:outerShdw blurRad="38100" dist="19050" dir="2700000" algn="tl" rotWithShape="0">
                  <a:schemeClr val="dk1">
                    <a:alpha val="40000"/>
                  </a:schemeClr>
                </a:outerShdw>
              </a:effectLst>
            </a:endParaRPr>
          </a:p>
          <a:p>
            <a:endParaRPr lang="de-DE" dirty="0">
              <a:ln w="0"/>
              <a:solidFill>
                <a:srgbClr val="FF0000"/>
              </a:solidFill>
              <a:effectLst>
                <a:outerShdw blurRad="38100" dist="19050" dir="2700000" algn="tl" rotWithShape="0">
                  <a:schemeClr val="dk1">
                    <a:alpha val="40000"/>
                  </a:schemeClr>
                </a:outerShdw>
              </a:effectLst>
            </a:endParaRPr>
          </a:p>
          <a:p>
            <a:endParaRPr lang="de-DE" b="0" dirty="0">
              <a:ln w="0"/>
              <a:solidFill>
                <a:srgbClr val="FF0000"/>
              </a:solidFill>
              <a:effectLst>
                <a:outerShdw blurRad="38100" dist="19050" dir="2700000" algn="tl" rotWithShape="0">
                  <a:schemeClr val="dk1">
                    <a:alpha val="40000"/>
                  </a:schemeClr>
                </a:outerShdw>
              </a:effectLst>
            </a:endParaRPr>
          </a:p>
          <a:p>
            <a:endParaRPr lang="de-DE" b="0" dirty="0"/>
          </a:p>
        </p:txBody>
      </p:sp>
      <p:pic>
        <p:nvPicPr>
          <p:cNvPr id="11" name="Grafik 10">
            <a:extLst>
              <a:ext uri="{FF2B5EF4-FFF2-40B4-BE49-F238E27FC236}">
                <a16:creationId xmlns:a16="http://schemas.microsoft.com/office/drawing/2014/main" id="{46456682-3180-E82A-A37E-B4C9D18EA315}"/>
              </a:ext>
            </a:extLst>
          </p:cNvPr>
          <p:cNvPicPr>
            <a:picLocks noChangeAspect="1"/>
          </p:cNvPicPr>
          <p:nvPr/>
        </p:nvPicPr>
        <p:blipFill>
          <a:blip r:embed="rId4"/>
          <a:stretch>
            <a:fillRect/>
          </a:stretch>
        </p:blipFill>
        <p:spPr>
          <a:xfrm>
            <a:off x="6632962" y="1438273"/>
            <a:ext cx="5063028" cy="4603623"/>
          </a:xfrm>
          <a:prstGeom prst="rect">
            <a:avLst/>
          </a:prstGeom>
        </p:spPr>
      </p:pic>
    </p:spTree>
    <p:extLst>
      <p:ext uri="{BB962C8B-B14F-4D97-AF65-F5344CB8AC3E}">
        <p14:creationId xmlns:p14="http://schemas.microsoft.com/office/powerpoint/2010/main" val="141531357"/>
      </p:ext>
    </p:extLst>
  </p:cSld>
  <p:clrMapOvr>
    <a:masterClrMapping/>
  </p:clrMapOvr>
  <p:transition spd="slow" advClick="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098D7-BDE2-E41C-DB81-F404959ADE60}"/>
              </a:ext>
            </a:extLst>
          </p:cNvPr>
          <p:cNvSpPr>
            <a:spLocks noGrp="1"/>
          </p:cNvSpPr>
          <p:nvPr>
            <p:ph type="title"/>
          </p:nvPr>
        </p:nvSpPr>
        <p:spPr/>
        <p:txBody>
          <a:bodyPr>
            <a:normAutofit/>
          </a:bodyPr>
          <a:lstStyle/>
          <a:p>
            <a:r>
              <a:rPr lang="de-DE" sz="3200" dirty="0">
                <a:effectLst>
                  <a:outerShdw blurRad="38100" dist="38100" dir="2700000" algn="tl">
                    <a:srgbClr val="000000">
                      <a:alpha val="43137"/>
                    </a:srgbClr>
                  </a:outerShdw>
                </a:effectLst>
              </a:rPr>
              <a:t>11. In welchem Sektor entstehen die meisten Emissionen?</a:t>
            </a:r>
          </a:p>
        </p:txBody>
      </p:sp>
      <p:sp>
        <p:nvSpPr>
          <p:cNvPr id="4" name="Abgerundetes Rechteck 8">
            <a:extLst>
              <a:ext uri="{FF2B5EF4-FFF2-40B4-BE49-F238E27FC236}">
                <a16:creationId xmlns:a16="http://schemas.microsoft.com/office/drawing/2014/main" id="{1F0EDF6A-F269-CC27-4954-61C3F7EEFEA9}"/>
              </a:ext>
            </a:extLst>
          </p:cNvPr>
          <p:cNvSpPr/>
          <p:nvPr/>
        </p:nvSpPr>
        <p:spPr>
          <a:xfrm>
            <a:off x="1048447" y="3425503"/>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Energie</a:t>
            </a:r>
          </a:p>
        </p:txBody>
      </p:sp>
      <p:sp>
        <p:nvSpPr>
          <p:cNvPr id="5" name="Abgerundetes Rechteck 9">
            <a:extLst>
              <a:ext uri="{FF2B5EF4-FFF2-40B4-BE49-F238E27FC236}">
                <a16:creationId xmlns:a16="http://schemas.microsoft.com/office/drawing/2014/main" id="{FC5E9446-79B0-FAE4-32B6-89FC7F12D896}"/>
              </a:ext>
            </a:extLst>
          </p:cNvPr>
          <p:cNvSpPr/>
          <p:nvPr/>
        </p:nvSpPr>
        <p:spPr>
          <a:xfrm>
            <a:off x="1048447" y="2133594"/>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Verkehr</a:t>
            </a:r>
          </a:p>
        </p:txBody>
      </p:sp>
      <p:sp>
        <p:nvSpPr>
          <p:cNvPr id="6" name="Abgerundetes Rechteck 10">
            <a:extLst>
              <a:ext uri="{FF2B5EF4-FFF2-40B4-BE49-F238E27FC236}">
                <a16:creationId xmlns:a16="http://schemas.microsoft.com/office/drawing/2014/main" id="{F4A77C93-F879-3E56-DDA8-4C28FB385137}"/>
              </a:ext>
            </a:extLst>
          </p:cNvPr>
          <p:cNvSpPr/>
          <p:nvPr/>
        </p:nvSpPr>
        <p:spPr>
          <a:xfrm>
            <a:off x="1048447" y="4717412"/>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Landwirtschaft</a:t>
            </a:r>
          </a:p>
        </p:txBody>
      </p:sp>
      <p:sp>
        <p:nvSpPr>
          <p:cNvPr id="7" name="Abgerundetes Rechteck 11">
            <a:hlinkClick r:id="" action="ppaction://hlinkshowjump?jump=nextslide"/>
            <a:extLst>
              <a:ext uri="{FF2B5EF4-FFF2-40B4-BE49-F238E27FC236}">
                <a16:creationId xmlns:a16="http://schemas.microsoft.com/office/drawing/2014/main" id="{14117A64-9DA6-FF5B-D049-BAF3522B2F4D}"/>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112358507"/>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4"/>
                                        </p:tgtEl>
                                        <p:attrNameLst>
                                          <p:attrName>fillcolor</p:attrName>
                                        </p:attrNameLst>
                                      </p:cBhvr>
                                      <p:to>
                                        <a:srgbClr val="92D050"/>
                                      </p:to>
                                    </p:animClr>
                                    <p:set>
                                      <p:cBhvr>
                                        <p:cTn id="7" dur="10" fill="hold"/>
                                        <p:tgtEl>
                                          <p:spTgt spid="4"/>
                                        </p:tgtEl>
                                        <p:attrNameLst>
                                          <p:attrName>fill.type</p:attrName>
                                        </p:attrNameLst>
                                      </p:cBhvr>
                                      <p:to>
                                        <p:strVal val="solid"/>
                                      </p:to>
                                    </p:set>
                                    <p:set>
                                      <p:cBhvr>
                                        <p:cTn id="8" dur="10" fill="hold"/>
                                        <p:tgtEl>
                                          <p:spTgt spid="4"/>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5"/>
                                        </p:tgtEl>
                                        <p:attrNameLst>
                                          <p:attrName>fillcolor</p:attrName>
                                        </p:attrNameLst>
                                      </p:cBhvr>
                                      <p:to>
                                        <a:srgbClr val="FF6565"/>
                                      </p:to>
                                    </p:animClr>
                                    <p:set>
                                      <p:cBhvr>
                                        <p:cTn id="17" dur="2000" fill="hold"/>
                                        <p:tgtEl>
                                          <p:spTgt spid="5"/>
                                        </p:tgtEl>
                                        <p:attrNameLst>
                                          <p:attrName>fill.type</p:attrName>
                                        </p:attrNameLst>
                                      </p:cBhvr>
                                      <p:to>
                                        <p:strVal val="solid"/>
                                      </p:to>
                                    </p:set>
                                    <p:set>
                                      <p:cBhvr>
                                        <p:cTn id="1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6"/>
                                        </p:tgtEl>
                                        <p:attrNameLst>
                                          <p:attrName>fillcolor</p:attrName>
                                        </p:attrNameLst>
                                      </p:cBhvr>
                                      <p:to>
                                        <a:srgbClr val="FF6565"/>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F08D95-1281-216E-23E3-757219CC521A}"/>
              </a:ext>
            </a:extLst>
          </p:cNvPr>
          <p:cNvSpPr>
            <a:spLocks noGrp="1"/>
          </p:cNvSpPr>
          <p:nvPr>
            <p:ph type="title"/>
          </p:nvPr>
        </p:nvSpPr>
        <p:spPr/>
        <p:txBody>
          <a:bodyPr>
            <a:normAutofit/>
          </a:bodyPr>
          <a:lstStyle/>
          <a:p>
            <a:r>
              <a:rPr lang="de-DE" sz="3200" dirty="0">
                <a:effectLst>
                  <a:outerShdw blurRad="38100" dist="38100" dir="2700000" algn="tl">
                    <a:srgbClr val="000000">
                      <a:alpha val="43137"/>
                    </a:srgbClr>
                  </a:outerShdw>
                </a:effectLst>
              </a:rPr>
              <a:t>Infotext: Die Emissionen nach Sektor</a:t>
            </a:r>
          </a:p>
        </p:txBody>
      </p:sp>
      <p:sp>
        <p:nvSpPr>
          <p:cNvPr id="6" name="Inhaltsplatzhalter 5">
            <a:extLst>
              <a:ext uri="{FF2B5EF4-FFF2-40B4-BE49-F238E27FC236}">
                <a16:creationId xmlns:a16="http://schemas.microsoft.com/office/drawing/2014/main" id="{7645E6BB-1EAB-5616-7F22-7F7A8FCD74B8}"/>
              </a:ext>
            </a:extLst>
          </p:cNvPr>
          <p:cNvSpPr>
            <a:spLocks noGrp="1"/>
          </p:cNvSpPr>
          <p:nvPr>
            <p:ph idx="1"/>
          </p:nvPr>
        </p:nvSpPr>
        <p:spPr>
          <a:xfrm>
            <a:off x="838200" y="1438274"/>
            <a:ext cx="5080000" cy="4738689"/>
          </a:xfrm>
        </p:spPr>
        <p:txBody>
          <a:bodyPr/>
          <a:lstStyle/>
          <a:p>
            <a:r>
              <a:rPr lang="de-DE" dirty="0">
                <a:effectLst>
                  <a:outerShdw blurRad="38100" dist="38100" dir="2700000" algn="tl">
                    <a:srgbClr val="000000">
                      <a:alpha val="43137"/>
                    </a:srgbClr>
                  </a:outerShdw>
                </a:effectLst>
              </a:rPr>
              <a:t>Im Schnitt entstehen die meisten Emissionen im </a:t>
            </a:r>
            <a:r>
              <a:rPr lang="de-DE" dirty="0">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Sektor</a:t>
            </a:r>
            <a:r>
              <a:rPr lang="de-DE" dirty="0">
                <a:effectLst>
                  <a:outerShdw blurRad="38100" dist="38100" dir="2700000" algn="tl">
                    <a:srgbClr val="000000">
                      <a:alpha val="43137"/>
                    </a:srgbClr>
                  </a:outerShdw>
                </a:effectLst>
              </a:rPr>
              <a:t> „Energie“, „Energiewirtschaft“ oder „Energieversorgung“ durch die Versorgung mit Strom, Wärme, Kälte oder Dampf. Danach folgen die Emissionen durch den Verkehr und durch die Industrie.</a:t>
            </a:r>
          </a:p>
        </p:txBody>
      </p:sp>
      <p:pic>
        <p:nvPicPr>
          <p:cNvPr id="5" name="Grafik 4">
            <a:extLst>
              <a:ext uri="{FF2B5EF4-FFF2-40B4-BE49-F238E27FC236}">
                <a16:creationId xmlns:a16="http://schemas.microsoft.com/office/drawing/2014/main" id="{8F7097F0-DF06-9B20-A0DF-6F9A39A0E538}"/>
              </a:ext>
            </a:extLst>
          </p:cNvPr>
          <p:cNvPicPr>
            <a:picLocks noChangeAspect="1"/>
          </p:cNvPicPr>
          <p:nvPr/>
        </p:nvPicPr>
        <p:blipFill>
          <a:blip r:embed="rId3"/>
          <a:stretch>
            <a:fillRect/>
          </a:stretch>
        </p:blipFill>
        <p:spPr>
          <a:xfrm>
            <a:off x="6539569" y="1438273"/>
            <a:ext cx="5156251" cy="4605865"/>
          </a:xfrm>
          <a:prstGeom prst="rect">
            <a:avLst/>
          </a:prstGeom>
        </p:spPr>
      </p:pic>
    </p:spTree>
    <p:extLst>
      <p:ext uri="{BB962C8B-B14F-4D97-AF65-F5344CB8AC3E}">
        <p14:creationId xmlns:p14="http://schemas.microsoft.com/office/powerpoint/2010/main" val="1536602317"/>
      </p:ext>
    </p:extLst>
  </p:cSld>
  <p:clrMapOvr>
    <a:masterClrMapping/>
  </p:clrMapOvr>
  <p:transition spd="slow" advClick="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E2023-5DB3-195E-BDF0-4403A444B210}"/>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2188D565-D415-5DB5-1F33-09C85E9FAB9B}"/>
              </a:ext>
            </a:extLst>
          </p:cNvPr>
          <p:cNvSpPr>
            <a:spLocks noGrp="1"/>
          </p:cNvSpPr>
          <p:nvPr>
            <p:ph type="title"/>
          </p:nvPr>
        </p:nvSpPr>
        <p:spPr>
          <a:xfrm>
            <a:off x="838200" y="757236"/>
            <a:ext cx="9056751" cy="681037"/>
          </a:xfrm>
        </p:spPr>
        <p:txBody>
          <a:bodyPr>
            <a:normAutofit fontScale="90000"/>
          </a:bodyPr>
          <a:lstStyle/>
          <a:p>
            <a:r>
              <a:rPr lang="de-DE" dirty="0">
                <a:ln w="0"/>
                <a:effectLst>
                  <a:outerShdw blurRad="38100" dist="19050" dir="2700000" algn="tl" rotWithShape="0">
                    <a:schemeClr val="dk1">
                      <a:alpha val="40000"/>
                    </a:schemeClr>
                  </a:outerShdw>
                </a:effectLst>
              </a:rPr>
              <a:t>12. Wie viele Emissionen werden durch die Herstellung eines Notebooks verursacht?</a:t>
            </a:r>
            <a:endParaRPr lang="de-DE" dirty="0"/>
          </a:p>
        </p:txBody>
      </p:sp>
      <p:sp>
        <p:nvSpPr>
          <p:cNvPr id="14" name="Abgerundetes Rechteck 8">
            <a:extLst>
              <a:ext uri="{FF2B5EF4-FFF2-40B4-BE49-F238E27FC236}">
                <a16:creationId xmlns:a16="http://schemas.microsoft.com/office/drawing/2014/main" id="{754509EB-2FF8-0006-652C-51E6BA7E0A24}"/>
              </a:ext>
            </a:extLst>
          </p:cNvPr>
          <p:cNvSpPr/>
          <p:nvPr/>
        </p:nvSpPr>
        <p:spPr>
          <a:xfrm>
            <a:off x="1048444" y="3429000"/>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250 Kilogramm</a:t>
            </a:r>
          </a:p>
        </p:txBody>
      </p:sp>
      <p:sp>
        <p:nvSpPr>
          <p:cNvPr id="15" name="Abgerundetes Rechteck 9">
            <a:extLst>
              <a:ext uri="{FF2B5EF4-FFF2-40B4-BE49-F238E27FC236}">
                <a16:creationId xmlns:a16="http://schemas.microsoft.com/office/drawing/2014/main" id="{FD9EF700-F008-D2C1-171B-95E485B6D874}"/>
              </a:ext>
            </a:extLst>
          </p:cNvPr>
          <p:cNvSpPr/>
          <p:nvPr/>
        </p:nvSpPr>
        <p:spPr>
          <a:xfrm>
            <a:off x="1048445" y="214757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50 Kilogramm</a:t>
            </a:r>
          </a:p>
        </p:txBody>
      </p:sp>
      <p:sp>
        <p:nvSpPr>
          <p:cNvPr id="16" name="Abgerundetes Rechteck 10">
            <a:extLst>
              <a:ext uri="{FF2B5EF4-FFF2-40B4-BE49-F238E27FC236}">
                <a16:creationId xmlns:a16="http://schemas.microsoft.com/office/drawing/2014/main" id="{81F58F6B-B483-00FA-6E35-2BCE63E8B0AD}"/>
              </a:ext>
            </a:extLst>
          </p:cNvPr>
          <p:cNvSpPr/>
          <p:nvPr/>
        </p:nvSpPr>
        <p:spPr>
          <a:xfrm>
            <a:off x="1048444" y="471740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1 Tonne</a:t>
            </a:r>
          </a:p>
        </p:txBody>
      </p:sp>
      <p:sp>
        <p:nvSpPr>
          <p:cNvPr id="17" name="Abgerundetes Rechteck 7">
            <a:hlinkClick r:id="" action="ppaction://hlinkshowjump?jump=nextslide"/>
            <a:extLst>
              <a:ext uri="{FF2B5EF4-FFF2-40B4-BE49-F238E27FC236}">
                <a16:creationId xmlns:a16="http://schemas.microsoft.com/office/drawing/2014/main" id="{9796FF6D-1A86-35B0-6AEF-A581923E3467}"/>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94757629"/>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14"/>
                                        </p:tgtEl>
                                        <p:attrNameLst>
                                          <p:attrName>fillcolor</p:attrName>
                                        </p:attrNameLst>
                                      </p:cBhvr>
                                      <p:to>
                                        <a:srgbClr val="92D050"/>
                                      </p:to>
                                    </p:animClr>
                                    <p:set>
                                      <p:cBhvr>
                                        <p:cTn id="7" dur="10" fill="hold"/>
                                        <p:tgtEl>
                                          <p:spTgt spid="14"/>
                                        </p:tgtEl>
                                        <p:attrNameLst>
                                          <p:attrName>fill.type</p:attrName>
                                        </p:attrNameLst>
                                      </p:cBhvr>
                                      <p:to>
                                        <p:strVal val="solid"/>
                                      </p:to>
                                    </p:set>
                                    <p:set>
                                      <p:cBhvr>
                                        <p:cTn id="8" dur="10" fill="hold"/>
                                        <p:tgtEl>
                                          <p:spTgt spid="14"/>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5"/>
                                        </p:tgtEl>
                                        <p:attrNameLst>
                                          <p:attrName>fillcolor</p:attrName>
                                        </p:attrNameLst>
                                      </p:cBhvr>
                                      <p:to>
                                        <a:srgbClr val="FF6565"/>
                                      </p:to>
                                    </p:animClr>
                                    <p:set>
                                      <p:cBhvr>
                                        <p:cTn id="17" dur="2000" fill="hold"/>
                                        <p:tgtEl>
                                          <p:spTgt spid="15"/>
                                        </p:tgtEl>
                                        <p:attrNameLst>
                                          <p:attrName>fill.type</p:attrName>
                                        </p:attrNameLst>
                                      </p:cBhvr>
                                      <p:to>
                                        <p:strVal val="solid"/>
                                      </p:to>
                                    </p:set>
                                    <p:set>
                                      <p:cBhvr>
                                        <p:cTn id="1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6"/>
                                        </p:tgtEl>
                                        <p:attrNameLst>
                                          <p:attrName>fillcolor</p:attrName>
                                        </p:attrNameLst>
                                      </p:cBhvr>
                                      <p:to>
                                        <a:srgbClr val="FF6565"/>
                                      </p:to>
                                    </p:animClr>
                                    <p:set>
                                      <p:cBhvr>
                                        <p:cTn id="24" dur="2000" fill="hold"/>
                                        <p:tgtEl>
                                          <p:spTgt spid="16"/>
                                        </p:tgtEl>
                                        <p:attrNameLst>
                                          <p:attrName>fill.type</p:attrName>
                                        </p:attrNameLst>
                                      </p:cBhvr>
                                      <p:to>
                                        <p:strVal val="solid"/>
                                      </p:to>
                                    </p:set>
                                    <p:set>
                                      <p:cBhvr>
                                        <p:cTn id="25"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6B98E-F1E3-F756-FBBB-9FE9DDFF86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822964-5842-4A51-6E62-BE9D427F8358}"/>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Die Emission eines Notebooks</a:t>
            </a:r>
            <a:endParaRPr lang="de-DE" sz="3200" dirty="0"/>
          </a:p>
        </p:txBody>
      </p:sp>
      <p:sp>
        <p:nvSpPr>
          <p:cNvPr id="3" name="Inhaltsplatzhalter 2">
            <a:extLst>
              <a:ext uri="{FF2B5EF4-FFF2-40B4-BE49-F238E27FC236}">
                <a16:creationId xmlns:a16="http://schemas.microsoft.com/office/drawing/2014/main" id="{E25E150F-4A14-05D4-BA44-A17D4A41FA8D}"/>
              </a:ext>
            </a:extLst>
          </p:cNvPr>
          <p:cNvSpPr>
            <a:spLocks noGrp="1"/>
          </p:cNvSpPr>
          <p:nvPr>
            <p:ph idx="1"/>
          </p:nvPr>
        </p:nvSpPr>
        <p:spPr/>
        <p:txBody>
          <a:bodyPr/>
          <a:lstStyle/>
          <a:p>
            <a:r>
              <a:rPr lang="de-DE" dirty="0">
                <a:ln w="0"/>
                <a:effectLst>
                  <a:outerShdw blurRad="38100" dist="19050" dir="2700000" algn="tl" rotWithShape="0">
                    <a:schemeClr val="dk1">
                      <a:alpha val="40000"/>
                    </a:schemeClr>
                  </a:outerShdw>
                </a:effectLst>
              </a:rPr>
              <a:t>Allein durch die Herstellung eines Notebooks werden ungefähr 250 Kilogramm Treibhausgasemissionen verursacht.</a:t>
            </a:r>
          </a:p>
          <a:p>
            <a:endParaRPr lang="de-DE" dirty="0">
              <a:ln w="0"/>
              <a:effectLst>
                <a:outerShdw blurRad="38100" dist="19050" dir="2700000" algn="tl" rotWithShape="0">
                  <a:schemeClr val="dk1">
                    <a:alpha val="40000"/>
                  </a:schemeClr>
                </a:outerShdw>
              </a:effectLst>
            </a:endParaRPr>
          </a:p>
          <a:p>
            <a:endParaRPr lang="de-DE" dirty="0">
              <a:ln w="0"/>
              <a:effectLst>
                <a:outerShdw blurRad="38100" dist="19050" dir="2700000" algn="tl" rotWithShape="0">
                  <a:schemeClr val="dk1">
                    <a:alpha val="40000"/>
                  </a:schemeClr>
                </a:outerShdw>
              </a:effectLst>
            </a:endParaRPr>
          </a:p>
        </p:txBody>
      </p:sp>
      <p:sp>
        <p:nvSpPr>
          <p:cNvPr id="5" name="Abgerundetes Rechteck 4">
            <a:extLst>
              <a:ext uri="{FF2B5EF4-FFF2-40B4-BE49-F238E27FC236}">
                <a16:creationId xmlns:a16="http://schemas.microsoft.com/office/drawing/2014/main" id="{95E7421F-2121-1194-D791-8C418FC59064}"/>
              </a:ext>
            </a:extLst>
          </p:cNvPr>
          <p:cNvSpPr/>
          <p:nvPr/>
        </p:nvSpPr>
        <p:spPr>
          <a:xfrm>
            <a:off x="7879360" y="4031226"/>
            <a:ext cx="3474440" cy="1959553"/>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174698"/>
                </a:solidFill>
              </a:rPr>
              <a:t>Schon gewusst, dass die Stadtwerke Halle eine </a:t>
            </a:r>
            <a:r>
              <a:rPr lang="de-DE" b="1" dirty="0">
                <a:solidFill>
                  <a:srgbClr val="174698"/>
                </a:solidFill>
                <a:hlinkClick r:id="rId3">
                  <a:extLst>
                    <a:ext uri="{A12FA001-AC4F-418D-AE19-62706E023703}">
                      <ahyp:hlinkClr xmlns:ahyp="http://schemas.microsoft.com/office/drawing/2018/hyperlinkcolor" val="tx"/>
                    </a:ext>
                  </a:extLst>
                </a:hlinkClick>
              </a:rPr>
              <a:t>Altgeräte-Spende</a:t>
            </a:r>
            <a:r>
              <a:rPr lang="de-DE" b="1" dirty="0">
                <a:solidFill>
                  <a:srgbClr val="174698"/>
                </a:solidFill>
              </a:rPr>
              <a:t> ins Leben gerufen haben, oder es bei der HWS eine </a:t>
            </a:r>
            <a:r>
              <a:rPr lang="de-DE" b="1" dirty="0">
                <a:solidFill>
                  <a:srgbClr val="174698"/>
                </a:solidFill>
                <a:hlinkClick r:id="rId4">
                  <a:extLst>
                    <a:ext uri="{A12FA001-AC4F-418D-AE19-62706E023703}">
                      <ahyp:hlinkClr xmlns:ahyp="http://schemas.microsoft.com/office/drawing/2018/hyperlinkcolor" val="tx"/>
                    </a:ext>
                  </a:extLst>
                </a:hlinkClick>
              </a:rPr>
              <a:t>Fundgrube</a:t>
            </a:r>
            <a:r>
              <a:rPr lang="de-DE" b="1" dirty="0">
                <a:solidFill>
                  <a:srgbClr val="174698"/>
                </a:solidFill>
              </a:rPr>
              <a:t> gibt?</a:t>
            </a:r>
          </a:p>
        </p:txBody>
      </p:sp>
      <p:pic>
        <p:nvPicPr>
          <p:cNvPr id="7" name="Grafik 6" descr="Ein Bild, das Text, Rad, Fahrradreifen, Himmel enthält.&#10;&#10;KI-generierte Inhalte können fehlerhaft sein.">
            <a:extLst>
              <a:ext uri="{FF2B5EF4-FFF2-40B4-BE49-F238E27FC236}">
                <a16:creationId xmlns:a16="http://schemas.microsoft.com/office/drawing/2014/main" id="{4603FE46-DD64-1335-1C3E-4B1322CCE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456" y="2390582"/>
            <a:ext cx="5410439" cy="3600197"/>
          </a:xfrm>
          <a:prstGeom prst="rect">
            <a:avLst/>
          </a:prstGeom>
        </p:spPr>
      </p:pic>
      <p:sp>
        <p:nvSpPr>
          <p:cNvPr id="9" name="Textfeld 8">
            <a:extLst>
              <a:ext uri="{FF2B5EF4-FFF2-40B4-BE49-F238E27FC236}">
                <a16:creationId xmlns:a16="http://schemas.microsoft.com/office/drawing/2014/main" id="{ADD9A7CC-966D-6CC1-8F71-F16DA9E4E76D}"/>
              </a:ext>
            </a:extLst>
          </p:cNvPr>
          <p:cNvSpPr txBox="1"/>
          <p:nvPr/>
        </p:nvSpPr>
        <p:spPr>
          <a:xfrm>
            <a:off x="3860137" y="5738545"/>
            <a:ext cx="2501198"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 Agentur Kappa – Felix Abraham</a:t>
            </a:r>
          </a:p>
        </p:txBody>
      </p:sp>
    </p:spTree>
    <p:extLst>
      <p:ext uri="{BB962C8B-B14F-4D97-AF65-F5344CB8AC3E}">
        <p14:creationId xmlns:p14="http://schemas.microsoft.com/office/powerpoint/2010/main" val="603729069"/>
      </p:ext>
    </p:extLst>
  </p:cSld>
  <p:clrMapOvr>
    <a:masterClrMapping/>
  </p:clrMapOvr>
  <p:transition spd="slow" advClick="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EF623-2B89-D846-1225-7C1ABD42A6E4}"/>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F8B10551-3C2C-7B4D-F014-BDF299815CD6}"/>
              </a:ext>
            </a:extLst>
          </p:cNvPr>
          <p:cNvSpPr>
            <a:spLocks noGrp="1"/>
          </p:cNvSpPr>
          <p:nvPr>
            <p:ph type="title"/>
          </p:nvPr>
        </p:nvSpPr>
        <p:spPr>
          <a:xfrm>
            <a:off x="838200" y="757236"/>
            <a:ext cx="9056751" cy="681037"/>
          </a:xfrm>
        </p:spPr>
        <p:txBody>
          <a:bodyPr>
            <a:normAutofit/>
          </a:bodyPr>
          <a:lstStyle/>
          <a:p>
            <a:r>
              <a:rPr lang="de-DE" sz="3200" dirty="0">
                <a:ln w="0"/>
                <a:effectLst>
                  <a:outerShdw blurRad="38100" dist="19050" dir="2700000" algn="tl" rotWithShape="0">
                    <a:schemeClr val="dk1">
                      <a:alpha val="40000"/>
                    </a:schemeClr>
                  </a:outerShdw>
                </a:effectLst>
              </a:rPr>
              <a:t>13. Was beschreibt der Albedo-Effekt?</a:t>
            </a:r>
            <a:endParaRPr lang="de-DE" sz="3200" dirty="0"/>
          </a:p>
        </p:txBody>
      </p:sp>
      <p:sp>
        <p:nvSpPr>
          <p:cNvPr id="14" name="Abgerundetes Rechteck 8">
            <a:extLst>
              <a:ext uri="{FF2B5EF4-FFF2-40B4-BE49-F238E27FC236}">
                <a16:creationId xmlns:a16="http://schemas.microsoft.com/office/drawing/2014/main" id="{78446C1D-94FA-4F78-F192-465FFB167F65}"/>
              </a:ext>
            </a:extLst>
          </p:cNvPr>
          <p:cNvSpPr/>
          <p:nvPr/>
        </p:nvSpPr>
        <p:spPr>
          <a:xfrm>
            <a:off x="1048444" y="3429000"/>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Der Albedo-Effekt beschreibt, wie gut eine Oberfläche Sonnenstrahlen reflektieren kann.</a:t>
            </a:r>
          </a:p>
        </p:txBody>
      </p:sp>
      <p:sp>
        <p:nvSpPr>
          <p:cNvPr id="15" name="Abgerundetes Rechteck 9">
            <a:extLst>
              <a:ext uri="{FF2B5EF4-FFF2-40B4-BE49-F238E27FC236}">
                <a16:creationId xmlns:a16="http://schemas.microsoft.com/office/drawing/2014/main" id="{0359B288-AC74-494C-266F-430DA76905C7}"/>
              </a:ext>
            </a:extLst>
          </p:cNvPr>
          <p:cNvSpPr/>
          <p:nvPr/>
        </p:nvSpPr>
        <p:spPr>
          <a:xfrm>
            <a:off x="1048445" y="214757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Der Albedo-Effekt beschreibt, wie gut eine Oberfläche Sonnenstrahlen absorbieren kann.</a:t>
            </a:r>
          </a:p>
        </p:txBody>
      </p:sp>
      <p:sp>
        <p:nvSpPr>
          <p:cNvPr id="16" name="Abgerundetes Rechteck 10">
            <a:extLst>
              <a:ext uri="{FF2B5EF4-FFF2-40B4-BE49-F238E27FC236}">
                <a16:creationId xmlns:a16="http://schemas.microsoft.com/office/drawing/2014/main" id="{8464F24E-3B45-3C62-FD4D-AAE175D30688}"/>
              </a:ext>
            </a:extLst>
          </p:cNvPr>
          <p:cNvSpPr/>
          <p:nvPr/>
        </p:nvSpPr>
        <p:spPr>
          <a:xfrm>
            <a:off x="1048444" y="471740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Der Albedo-Effekt beschreibt, wie wirksam Photovoltaik-Anlagen Sonnenstrahlen aufnehmen können.</a:t>
            </a:r>
          </a:p>
        </p:txBody>
      </p:sp>
      <p:sp>
        <p:nvSpPr>
          <p:cNvPr id="17" name="Abgerundetes Rechteck 7">
            <a:hlinkClick r:id="" action="ppaction://hlinkshowjump?jump=nextslide"/>
            <a:extLst>
              <a:ext uri="{FF2B5EF4-FFF2-40B4-BE49-F238E27FC236}">
                <a16:creationId xmlns:a16="http://schemas.microsoft.com/office/drawing/2014/main" id="{3C466F24-9AEE-A3BB-9C9C-15028DF8FCCB}"/>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4805625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14"/>
                                        </p:tgtEl>
                                        <p:attrNameLst>
                                          <p:attrName>fillcolor</p:attrName>
                                        </p:attrNameLst>
                                      </p:cBhvr>
                                      <p:to>
                                        <a:srgbClr val="92D050"/>
                                      </p:to>
                                    </p:animClr>
                                    <p:set>
                                      <p:cBhvr>
                                        <p:cTn id="7" dur="10" fill="hold"/>
                                        <p:tgtEl>
                                          <p:spTgt spid="14"/>
                                        </p:tgtEl>
                                        <p:attrNameLst>
                                          <p:attrName>fill.type</p:attrName>
                                        </p:attrNameLst>
                                      </p:cBhvr>
                                      <p:to>
                                        <p:strVal val="solid"/>
                                      </p:to>
                                    </p:set>
                                    <p:set>
                                      <p:cBhvr>
                                        <p:cTn id="8" dur="10" fill="hold"/>
                                        <p:tgtEl>
                                          <p:spTgt spid="14"/>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5"/>
                                        </p:tgtEl>
                                        <p:attrNameLst>
                                          <p:attrName>fillcolor</p:attrName>
                                        </p:attrNameLst>
                                      </p:cBhvr>
                                      <p:to>
                                        <a:srgbClr val="FF6565"/>
                                      </p:to>
                                    </p:animClr>
                                    <p:set>
                                      <p:cBhvr>
                                        <p:cTn id="17" dur="2000" fill="hold"/>
                                        <p:tgtEl>
                                          <p:spTgt spid="15"/>
                                        </p:tgtEl>
                                        <p:attrNameLst>
                                          <p:attrName>fill.type</p:attrName>
                                        </p:attrNameLst>
                                      </p:cBhvr>
                                      <p:to>
                                        <p:strVal val="solid"/>
                                      </p:to>
                                    </p:set>
                                    <p:set>
                                      <p:cBhvr>
                                        <p:cTn id="1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6"/>
                                        </p:tgtEl>
                                        <p:attrNameLst>
                                          <p:attrName>fillcolor</p:attrName>
                                        </p:attrNameLst>
                                      </p:cBhvr>
                                      <p:to>
                                        <a:srgbClr val="FF6565"/>
                                      </p:to>
                                    </p:animClr>
                                    <p:set>
                                      <p:cBhvr>
                                        <p:cTn id="24" dur="2000" fill="hold"/>
                                        <p:tgtEl>
                                          <p:spTgt spid="16"/>
                                        </p:tgtEl>
                                        <p:attrNameLst>
                                          <p:attrName>fill.type</p:attrName>
                                        </p:attrNameLst>
                                      </p:cBhvr>
                                      <p:to>
                                        <p:strVal val="solid"/>
                                      </p:to>
                                    </p:set>
                                    <p:set>
                                      <p:cBhvr>
                                        <p:cTn id="25"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3FE31-0A40-D316-720B-ED3A16A31C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B63164-CE63-0AB7-6333-515342C1449F}"/>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Der Albedo-Effekt</a:t>
            </a:r>
            <a:endParaRPr lang="de-DE" sz="3200" dirty="0"/>
          </a:p>
        </p:txBody>
      </p:sp>
      <p:sp>
        <p:nvSpPr>
          <p:cNvPr id="3" name="Inhaltsplatzhalter 2">
            <a:extLst>
              <a:ext uri="{FF2B5EF4-FFF2-40B4-BE49-F238E27FC236}">
                <a16:creationId xmlns:a16="http://schemas.microsoft.com/office/drawing/2014/main" id="{DB6B0097-9016-6E9C-03A0-FEDDA413EB03}"/>
              </a:ext>
            </a:extLst>
          </p:cNvPr>
          <p:cNvSpPr>
            <a:spLocks noGrp="1"/>
          </p:cNvSpPr>
          <p:nvPr>
            <p:ph idx="1"/>
          </p:nvPr>
        </p:nvSpPr>
        <p:spPr/>
        <p:txBody>
          <a:bodyPr/>
          <a:lstStyle/>
          <a:p>
            <a:r>
              <a:rPr lang="de-DE" dirty="0">
                <a:ln w="0"/>
                <a:effectLst>
                  <a:outerShdw blurRad="38100" dist="19050" dir="2700000" algn="tl" rotWithShape="0">
                    <a:schemeClr val="dk1">
                      <a:alpha val="40000"/>
                    </a:schemeClr>
                  </a:outerShdw>
                </a:effectLst>
              </a:rPr>
              <a:t>Der Albedo-Effekt beschreibt, wie gut eine Oberfläche Sonnenstrahlen reflektieren kann.</a:t>
            </a:r>
          </a:p>
          <a:p>
            <a:r>
              <a:rPr lang="de-DE" dirty="0">
                <a:ln w="0"/>
                <a:effectLst>
                  <a:outerShdw blurRad="38100" dist="19050" dir="2700000" algn="tl" rotWithShape="0">
                    <a:schemeClr val="dk1">
                      <a:alpha val="40000"/>
                    </a:schemeClr>
                  </a:outerShdw>
                </a:effectLst>
              </a:rPr>
              <a:t>Die Albedo ist ein Maß für das Rückstrahlvermögen von diffus reflektierenden, also sichtbar nicht leuchtenden Oberflächen. </a:t>
            </a:r>
          </a:p>
          <a:p>
            <a:r>
              <a:rPr lang="de-DE" dirty="0">
                <a:ln w="0"/>
                <a:effectLst>
                  <a:outerShdw blurRad="38100" dist="19050" dir="2700000" algn="tl" rotWithShape="0">
                    <a:schemeClr val="dk1">
                      <a:alpha val="40000"/>
                    </a:schemeClr>
                  </a:outerShdw>
                </a:effectLst>
              </a:rPr>
              <a:t>Simpel gesagt heißt das, je weißer eine Oberfläche mit den genannten Kriterien ist, desto mehr Sonnenstrahlung kann reflektiert werden und umso größer ist die „Albedo“. </a:t>
            </a:r>
          </a:p>
          <a:p>
            <a:r>
              <a:rPr lang="de-DE" dirty="0">
                <a:ln w="0"/>
                <a:effectLst>
                  <a:outerShdw blurRad="38100" dist="19050" dir="2700000" algn="tl" rotWithShape="0">
                    <a:schemeClr val="dk1">
                      <a:alpha val="40000"/>
                    </a:schemeClr>
                  </a:outerShdw>
                </a:effectLst>
              </a:rPr>
              <a:t>Sie wird als dimensionslose Zahl angegeben und entspricht dem Verhältnis von rückgestrahlter zu einfallender Strahlungsenergie. Der Wert wird mit einer Zahl zwischen 0 und 1 angegeben. Demnach entspricht eine Albedo von 0,6 einer reflektierten Strahlungsmenge von 60 Prozent.</a:t>
            </a:r>
          </a:p>
          <a:p>
            <a:r>
              <a:rPr lang="de-DE" dirty="0">
                <a:ln w="0"/>
                <a:effectLst>
                  <a:outerShdw blurRad="38100" dist="19050" dir="2700000" algn="tl" rotWithShape="0">
                    <a:schemeClr val="dk1">
                      <a:alpha val="40000"/>
                    </a:schemeClr>
                  </a:outerShdw>
                </a:effectLst>
              </a:rPr>
              <a:t>Sauberer weißer Schnee reflektiert demnach sehr viel Strahlung, weshalb man Ski-Urlaub zum Beispiel immer gut sonnengeschützt gekleidet sein und Sonnencreme verwenden sollte, um dem Risiko von Hautkrebs und einem starken Sonnenbrand zu entgehen.</a:t>
            </a:r>
          </a:p>
          <a:p>
            <a:endParaRPr lang="de-DE"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65457061"/>
      </p:ext>
    </p:extLst>
  </p:cSld>
  <p:clrMapOvr>
    <a:masterClrMapping/>
  </p:clrMapOvr>
  <p:transition spd="slow" advClick="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C3EE4-8984-7319-37A1-EC84A1974C49}"/>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75F835C0-82E4-D4B0-BC72-F7721737AAB1}"/>
              </a:ext>
            </a:extLst>
          </p:cNvPr>
          <p:cNvSpPr>
            <a:spLocks noGrp="1"/>
          </p:cNvSpPr>
          <p:nvPr>
            <p:ph type="title"/>
          </p:nvPr>
        </p:nvSpPr>
        <p:spPr>
          <a:xfrm>
            <a:off x="838200" y="757236"/>
            <a:ext cx="10515600" cy="681037"/>
          </a:xfrm>
        </p:spPr>
        <p:txBody>
          <a:bodyPr>
            <a:normAutofit fontScale="90000"/>
          </a:bodyPr>
          <a:lstStyle/>
          <a:p>
            <a:r>
              <a:rPr lang="de-DE" dirty="0">
                <a:ln w="0"/>
                <a:effectLst>
                  <a:outerShdw blurRad="38100" dist="19050" dir="2700000" algn="tl" rotWithShape="0">
                    <a:schemeClr val="dk1">
                      <a:alpha val="40000"/>
                    </a:schemeClr>
                  </a:outerShdw>
                </a:effectLst>
              </a:rPr>
              <a:t>14. Wie groß sind die Flächen Regenwald, die pro Jahr abgeholzt werden? </a:t>
            </a:r>
          </a:p>
        </p:txBody>
      </p:sp>
      <p:sp>
        <p:nvSpPr>
          <p:cNvPr id="3" name="Inhaltsplatzhalter 2">
            <a:extLst>
              <a:ext uri="{FF2B5EF4-FFF2-40B4-BE49-F238E27FC236}">
                <a16:creationId xmlns:a16="http://schemas.microsoft.com/office/drawing/2014/main" id="{8C5B63B7-D0A8-960B-335B-5763C85A29BB}"/>
              </a:ext>
            </a:extLst>
          </p:cNvPr>
          <p:cNvSpPr>
            <a:spLocks noGrp="1"/>
          </p:cNvSpPr>
          <p:nvPr>
            <p:ph idx="1"/>
          </p:nvPr>
        </p:nvSpPr>
        <p:spPr>
          <a:xfrm>
            <a:off x="838200" y="1438273"/>
            <a:ext cx="10515600" cy="4738689"/>
          </a:xfrm>
        </p:spPr>
        <p:txBody>
          <a:bodyPr/>
          <a:lstStyle/>
          <a:p>
            <a:r>
              <a:rPr lang="de-DE" dirty="0"/>
              <a:t> </a:t>
            </a:r>
          </a:p>
        </p:txBody>
      </p:sp>
      <p:sp>
        <p:nvSpPr>
          <p:cNvPr id="9" name="Abgerundetes Rechteck 8">
            <a:extLst>
              <a:ext uri="{FF2B5EF4-FFF2-40B4-BE49-F238E27FC236}">
                <a16:creationId xmlns:a16="http://schemas.microsoft.com/office/drawing/2014/main" id="{90861A22-18D6-9D5A-73C0-5E0D75EE11D2}"/>
              </a:ext>
            </a:extLst>
          </p:cNvPr>
          <p:cNvSpPr/>
          <p:nvPr/>
        </p:nvSpPr>
        <p:spPr>
          <a:xfrm>
            <a:off x="1048439" y="3425505"/>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Ca. 13 Millionen Hektar</a:t>
            </a:r>
          </a:p>
        </p:txBody>
      </p:sp>
      <p:sp>
        <p:nvSpPr>
          <p:cNvPr id="10" name="Abgerundetes Rechteck 9">
            <a:extLst>
              <a:ext uri="{FF2B5EF4-FFF2-40B4-BE49-F238E27FC236}">
                <a16:creationId xmlns:a16="http://schemas.microsoft.com/office/drawing/2014/main" id="{67D2C697-5F3A-02C3-C269-7179E501572C}"/>
              </a:ext>
            </a:extLst>
          </p:cNvPr>
          <p:cNvSpPr/>
          <p:nvPr/>
        </p:nvSpPr>
        <p:spPr>
          <a:xfrm>
            <a:off x="1048440" y="214757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Ca. 130.000 Hektar</a:t>
            </a:r>
          </a:p>
        </p:txBody>
      </p:sp>
      <p:sp>
        <p:nvSpPr>
          <p:cNvPr id="11" name="Abgerundetes Rechteck 10">
            <a:extLst>
              <a:ext uri="{FF2B5EF4-FFF2-40B4-BE49-F238E27FC236}">
                <a16:creationId xmlns:a16="http://schemas.microsoft.com/office/drawing/2014/main" id="{E431ECC0-B5F1-B59A-9E32-8E508C9F44F8}"/>
              </a:ext>
            </a:extLst>
          </p:cNvPr>
          <p:cNvSpPr/>
          <p:nvPr/>
        </p:nvSpPr>
        <p:spPr>
          <a:xfrm>
            <a:off x="1048439" y="4703431"/>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Ca. 1,3 Millionen Hektar </a:t>
            </a:r>
          </a:p>
        </p:txBody>
      </p:sp>
      <p:sp>
        <p:nvSpPr>
          <p:cNvPr id="8" name="Abgerundetes Rechteck 7">
            <a:hlinkClick r:id="" action="ppaction://hlinkshowjump?jump=nextslide"/>
            <a:extLst>
              <a:ext uri="{FF2B5EF4-FFF2-40B4-BE49-F238E27FC236}">
                <a16:creationId xmlns:a16="http://schemas.microsoft.com/office/drawing/2014/main" id="{F29D64D9-E103-1D10-5F64-C6C83EEDB2BE}"/>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71786104"/>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9"/>
                                        </p:tgtEl>
                                        <p:attrNameLst>
                                          <p:attrName>fillcolor</p:attrName>
                                        </p:attrNameLst>
                                      </p:cBhvr>
                                      <p:to>
                                        <a:srgbClr val="92D050"/>
                                      </p:to>
                                    </p:animClr>
                                    <p:set>
                                      <p:cBhvr>
                                        <p:cTn id="7" dur="10" fill="hold"/>
                                        <p:tgtEl>
                                          <p:spTgt spid="9"/>
                                        </p:tgtEl>
                                        <p:attrNameLst>
                                          <p:attrName>fill.type</p:attrName>
                                        </p:attrNameLst>
                                      </p:cBhvr>
                                      <p:to>
                                        <p:strVal val="solid"/>
                                      </p:to>
                                    </p:set>
                                    <p:set>
                                      <p:cBhvr>
                                        <p:cTn id="8" dur="10" fill="hold"/>
                                        <p:tgtEl>
                                          <p:spTgt spid="9"/>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0"/>
                                        </p:tgtEl>
                                        <p:attrNameLst>
                                          <p:attrName>fillcolor</p:attrName>
                                        </p:attrNameLst>
                                      </p:cBhvr>
                                      <p:to>
                                        <a:srgbClr val="FF6565"/>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6565"/>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B8A2D-0165-3BA5-C1F5-BBAADB769E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694F0C-74FB-B537-B993-A75E707C6433}"/>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Die</a:t>
            </a:r>
            <a:r>
              <a:rPr lang="de-DE" sz="3200" dirty="0">
                <a:ln w="0"/>
                <a:solidFill>
                  <a:srgbClr val="FF0000"/>
                </a:solidFill>
                <a:effectLst>
                  <a:outerShdw blurRad="38100" dist="19050" dir="2700000" algn="tl" rotWithShape="0">
                    <a:schemeClr val="dk1">
                      <a:alpha val="40000"/>
                    </a:schemeClr>
                  </a:outerShdw>
                </a:effectLst>
              </a:rPr>
              <a:t> </a:t>
            </a:r>
            <a:r>
              <a:rPr lang="de-DE" sz="3200" dirty="0">
                <a:ln w="0"/>
                <a:effectLst>
                  <a:outerShdw blurRad="38100" dist="19050" dir="2700000" algn="tl" rotWithShape="0">
                    <a:schemeClr val="dk1">
                      <a:alpha val="40000"/>
                    </a:schemeClr>
                  </a:outerShdw>
                </a:effectLst>
              </a:rPr>
              <a:t>Wärmewende</a:t>
            </a:r>
          </a:p>
        </p:txBody>
      </p:sp>
      <p:pic>
        <p:nvPicPr>
          <p:cNvPr id="3" name="Grafik 2">
            <a:extLst>
              <a:ext uri="{FF2B5EF4-FFF2-40B4-BE49-F238E27FC236}">
                <a16:creationId xmlns:a16="http://schemas.microsoft.com/office/drawing/2014/main" id="{0218B3CF-D512-9285-D54E-C452A828A83C}"/>
              </a:ext>
            </a:extLst>
          </p:cNvPr>
          <p:cNvPicPr>
            <a:picLocks noChangeAspect="1"/>
          </p:cNvPicPr>
          <p:nvPr/>
        </p:nvPicPr>
        <p:blipFill>
          <a:blip r:embed="rId3"/>
          <a:stretch>
            <a:fillRect/>
          </a:stretch>
        </p:blipFill>
        <p:spPr>
          <a:xfrm>
            <a:off x="7538345" y="1097754"/>
            <a:ext cx="3815455" cy="4866419"/>
          </a:xfrm>
          <a:prstGeom prst="rect">
            <a:avLst/>
          </a:prstGeom>
        </p:spPr>
      </p:pic>
      <p:sp>
        <p:nvSpPr>
          <p:cNvPr id="6" name="Inhaltsplatzhalter 5">
            <a:extLst>
              <a:ext uri="{FF2B5EF4-FFF2-40B4-BE49-F238E27FC236}">
                <a16:creationId xmlns:a16="http://schemas.microsoft.com/office/drawing/2014/main" id="{F98BC722-45F8-3AF8-0C05-EA52CD2F409C}"/>
              </a:ext>
            </a:extLst>
          </p:cNvPr>
          <p:cNvSpPr>
            <a:spLocks noGrp="1"/>
          </p:cNvSpPr>
          <p:nvPr>
            <p:ph idx="1"/>
          </p:nvPr>
        </p:nvSpPr>
        <p:spPr>
          <a:xfrm>
            <a:off x="838200" y="1438274"/>
            <a:ext cx="5848350" cy="4738689"/>
          </a:xfrm>
        </p:spPr>
        <p:txBody>
          <a:bodyPr/>
          <a:lstStyle/>
          <a:p>
            <a:r>
              <a:rPr lang="de-DE" dirty="0">
                <a:effectLst>
                  <a:outerShdw blurRad="38100" dist="38100" dir="2700000" algn="tl">
                    <a:srgbClr val="000000">
                      <a:alpha val="43137"/>
                    </a:srgbClr>
                  </a:outerShdw>
                </a:effectLst>
              </a:rPr>
              <a:t>Die Wärmewende ist ein Bestandteil der Energiewende und bezeichnet den Übergang von fossilen Brennstoffen (wie Öl und Gas) zu klimafreundlichen, erneuerbaren Energiequellen.</a:t>
            </a:r>
          </a:p>
          <a:p>
            <a:r>
              <a:rPr lang="de-DE" dirty="0">
                <a:effectLst>
                  <a:outerShdw blurRad="38100" dist="38100" dir="2700000" algn="tl">
                    <a:srgbClr val="000000">
                      <a:alpha val="43137"/>
                    </a:srgbClr>
                  </a:outerShdw>
                </a:effectLst>
              </a:rPr>
              <a:t>Mit der </a:t>
            </a:r>
            <a:r>
              <a:rPr lang="de-DE" u="sng" dirty="0">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kommunalen Wärmeplanung</a:t>
            </a:r>
            <a:r>
              <a:rPr lang="de-DE" dirty="0">
                <a:effectLst>
                  <a:outerShdw blurRad="38100" dist="38100" dir="2700000" algn="tl">
                    <a:srgbClr val="000000">
                      <a:alpha val="43137"/>
                    </a:srgbClr>
                  </a:outerShdw>
                </a:effectLst>
              </a:rPr>
              <a:t> werden mögliche Szenarien der Wärmeversorgung in den nächsten Jahren aufgezeigt – hier spielt die zentrale Wärmeversorgung durch Fernwärme eine große Rolle. </a:t>
            </a:r>
          </a:p>
        </p:txBody>
      </p:sp>
    </p:spTree>
    <p:extLst>
      <p:ext uri="{BB962C8B-B14F-4D97-AF65-F5344CB8AC3E}">
        <p14:creationId xmlns:p14="http://schemas.microsoft.com/office/powerpoint/2010/main" val="3723974805"/>
      </p:ext>
    </p:extLst>
  </p:cSld>
  <p:clrMapOvr>
    <a:masterClrMapping/>
  </p:clrMapOvr>
  <p:transition spd="slow" advClick="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6132C-EB13-8A5E-116B-83722731EC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F8E3F7-B3E5-D2C5-88BB-93C2606FAB60}"/>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a:t>
            </a:r>
            <a:r>
              <a:rPr lang="de-DE" sz="3200" dirty="0"/>
              <a:t>Regenwaldrodung</a:t>
            </a:r>
          </a:p>
        </p:txBody>
      </p:sp>
      <p:sp>
        <p:nvSpPr>
          <p:cNvPr id="3" name="Inhaltsplatzhalter 2">
            <a:extLst>
              <a:ext uri="{FF2B5EF4-FFF2-40B4-BE49-F238E27FC236}">
                <a16:creationId xmlns:a16="http://schemas.microsoft.com/office/drawing/2014/main" id="{6CAB6D35-EDDD-A960-CCF6-7D5874F4D6F4}"/>
              </a:ext>
            </a:extLst>
          </p:cNvPr>
          <p:cNvSpPr>
            <a:spLocks noGrp="1"/>
          </p:cNvSpPr>
          <p:nvPr>
            <p:ph idx="1"/>
          </p:nvPr>
        </p:nvSpPr>
        <p:spPr/>
        <p:txBody>
          <a:bodyPr/>
          <a:lstStyle/>
          <a:p>
            <a:r>
              <a:rPr lang="de-DE" dirty="0">
                <a:ln w="0"/>
                <a:effectLst>
                  <a:outerShdw blurRad="38100" dist="19050" dir="2700000" algn="tl" rotWithShape="0">
                    <a:schemeClr val="dk1">
                      <a:alpha val="40000"/>
                    </a:schemeClr>
                  </a:outerShdw>
                </a:effectLst>
              </a:rPr>
              <a:t>Im Jahr werden etwa 13 Millionen Hektar Regenwald gerodet, das entspricht mehr als einem Drittel der Fläche Deutschlands. Die freiwerdenden Flächen werden vor allem für den Anbau von Palmöl, Soja und Zuckerrohr verwendet, aber auch für die Viehzucht. Das stellt sich als riesiges Problem heraus, da die Bäume große Mengen Kohlenstoffdioxid speichern und diese durch die Abholzung wieder in die Atmosphäre abgegeben werden. Regenwälder sind außerdem die artenreichsten Lebensräume der Erde und beinhalten viele Lebewesen, die sonst nirgendwo zu finden sind.</a:t>
            </a:r>
          </a:p>
        </p:txBody>
      </p:sp>
      <p:sp>
        <p:nvSpPr>
          <p:cNvPr id="5" name="Abgerundetes Rechteck 4">
            <a:extLst>
              <a:ext uri="{FF2B5EF4-FFF2-40B4-BE49-F238E27FC236}">
                <a16:creationId xmlns:a16="http://schemas.microsoft.com/office/drawing/2014/main" id="{87EA59EF-E726-EFE3-CA4D-9C10B2B1DC40}"/>
              </a:ext>
            </a:extLst>
          </p:cNvPr>
          <p:cNvSpPr/>
          <p:nvPr/>
        </p:nvSpPr>
        <p:spPr>
          <a:xfrm>
            <a:off x="7879360" y="4031226"/>
            <a:ext cx="3474440" cy="1959553"/>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174698"/>
                </a:solidFill>
              </a:rPr>
              <a:t>Schon gewusst, dass die SWH seit 1995 mehr als 10.000 </a:t>
            </a:r>
            <a:r>
              <a:rPr lang="de-DE" b="1" dirty="0">
                <a:solidFill>
                  <a:srgbClr val="174698"/>
                </a:solidFill>
                <a:hlinkClick r:id="rId3">
                  <a:extLst>
                    <a:ext uri="{A12FA001-AC4F-418D-AE19-62706E023703}">
                      <ahyp:hlinkClr xmlns:ahyp="http://schemas.microsoft.com/office/drawing/2018/hyperlinkcolor" val="tx"/>
                    </a:ext>
                  </a:extLst>
                </a:hlinkClick>
              </a:rPr>
              <a:t>Bäume</a:t>
            </a:r>
            <a:r>
              <a:rPr lang="de-DE" b="1" dirty="0">
                <a:solidFill>
                  <a:srgbClr val="174698"/>
                </a:solidFill>
              </a:rPr>
              <a:t> gepflanzt hat?</a:t>
            </a:r>
            <a:endParaRPr lang="de-DE" b="1" dirty="0">
              <a:solidFill>
                <a:srgbClr val="174698"/>
              </a:solidFill>
              <a:highlight>
                <a:srgbClr val="FFFF00"/>
              </a:highlight>
            </a:endParaRPr>
          </a:p>
        </p:txBody>
      </p:sp>
      <p:pic>
        <p:nvPicPr>
          <p:cNvPr id="7" name="Grafik 6">
            <a:extLst>
              <a:ext uri="{FF2B5EF4-FFF2-40B4-BE49-F238E27FC236}">
                <a16:creationId xmlns:a16="http://schemas.microsoft.com/office/drawing/2014/main" id="{655CE060-BDCA-9C23-98F3-BF017F855E6C}"/>
              </a:ext>
            </a:extLst>
          </p:cNvPr>
          <p:cNvPicPr>
            <a:picLocks noChangeAspect="1"/>
          </p:cNvPicPr>
          <p:nvPr/>
        </p:nvPicPr>
        <p:blipFill>
          <a:blip r:embed="rId4" cstate="print">
            <a:extLst>
              <a:ext uri="{28A0092B-C50C-407E-A947-70E740481C1C}">
                <a14:useLocalDpi xmlns:a14="http://schemas.microsoft.com/office/drawing/2010/main" val="0"/>
              </a:ext>
            </a:extLst>
          </a:blip>
          <a:srcRect b="8601"/>
          <a:stretch/>
        </p:blipFill>
        <p:spPr>
          <a:xfrm>
            <a:off x="921947" y="3305520"/>
            <a:ext cx="4403475" cy="2685260"/>
          </a:xfrm>
          <a:prstGeom prst="rect">
            <a:avLst/>
          </a:prstGeom>
        </p:spPr>
      </p:pic>
      <p:sp>
        <p:nvSpPr>
          <p:cNvPr id="8" name="Textfeld 7">
            <a:extLst>
              <a:ext uri="{FF2B5EF4-FFF2-40B4-BE49-F238E27FC236}">
                <a16:creationId xmlns:a16="http://schemas.microsoft.com/office/drawing/2014/main" id="{F29CF3F3-D03A-3A8E-89D2-58CF587A2255}"/>
              </a:ext>
            </a:extLst>
          </p:cNvPr>
          <p:cNvSpPr txBox="1"/>
          <p:nvPr/>
        </p:nvSpPr>
        <p:spPr>
          <a:xfrm>
            <a:off x="3344704" y="5749599"/>
            <a:ext cx="2035622"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 Stadtwerke Halle GmbH</a:t>
            </a:r>
          </a:p>
        </p:txBody>
      </p:sp>
    </p:spTree>
    <p:extLst>
      <p:ext uri="{BB962C8B-B14F-4D97-AF65-F5344CB8AC3E}">
        <p14:creationId xmlns:p14="http://schemas.microsoft.com/office/powerpoint/2010/main" val="382251039"/>
      </p:ext>
    </p:extLst>
  </p:cSld>
  <p:clrMapOvr>
    <a:masterClrMapping/>
  </p:clrMapOvr>
  <p:transition spd="slow" advClick="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23184-22A3-2772-4311-0E13A0943101}"/>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9BB29561-CD50-BFE4-0E7A-8EA2E6A9209E}"/>
              </a:ext>
            </a:extLst>
          </p:cNvPr>
          <p:cNvSpPr>
            <a:spLocks noGrp="1"/>
          </p:cNvSpPr>
          <p:nvPr>
            <p:ph type="title"/>
          </p:nvPr>
        </p:nvSpPr>
        <p:spPr>
          <a:xfrm>
            <a:off x="838199" y="757236"/>
            <a:ext cx="10515599" cy="681037"/>
          </a:xfrm>
        </p:spPr>
        <p:txBody>
          <a:bodyPr>
            <a:normAutofit fontScale="90000"/>
          </a:bodyPr>
          <a:lstStyle/>
          <a:p>
            <a:r>
              <a:rPr lang="de-DE" dirty="0">
                <a:ln w="0"/>
                <a:effectLst>
                  <a:outerShdw blurRad="38100" dist="19050" dir="2700000" algn="tl" rotWithShape="0">
                    <a:schemeClr val="dk1">
                      <a:alpha val="40000"/>
                    </a:schemeClr>
                  </a:outerShdw>
                </a:effectLst>
              </a:rPr>
              <a:t>15. Wie viel Kilogramm CO</a:t>
            </a:r>
            <a:r>
              <a:rPr lang="de-DE" baseline="-25000" dirty="0">
                <a:ln w="0"/>
                <a:effectLst>
                  <a:outerShdw blurRad="38100" dist="19050" dir="2700000" algn="tl" rotWithShape="0">
                    <a:schemeClr val="dk1">
                      <a:alpha val="40000"/>
                    </a:schemeClr>
                  </a:outerShdw>
                </a:effectLst>
              </a:rPr>
              <a:t>2</a:t>
            </a:r>
            <a:r>
              <a:rPr lang="de-DE" dirty="0">
                <a:ln w="0"/>
                <a:effectLst>
                  <a:outerShdw blurRad="38100" dist="19050" dir="2700000" algn="tl" rotWithShape="0">
                    <a:schemeClr val="dk1">
                      <a:alpha val="40000"/>
                    </a:schemeClr>
                  </a:outerShdw>
                </a:effectLst>
              </a:rPr>
              <a:t> bindet ein Hektar Wald pro Jahr? </a:t>
            </a:r>
          </a:p>
        </p:txBody>
      </p:sp>
      <p:sp>
        <p:nvSpPr>
          <p:cNvPr id="3" name="Inhaltsplatzhalter 2">
            <a:extLst>
              <a:ext uri="{FF2B5EF4-FFF2-40B4-BE49-F238E27FC236}">
                <a16:creationId xmlns:a16="http://schemas.microsoft.com/office/drawing/2014/main" id="{6DA8886F-A887-7DE9-681C-B86A25E6BCB9}"/>
              </a:ext>
            </a:extLst>
          </p:cNvPr>
          <p:cNvSpPr>
            <a:spLocks noGrp="1"/>
          </p:cNvSpPr>
          <p:nvPr>
            <p:ph idx="1"/>
          </p:nvPr>
        </p:nvSpPr>
        <p:spPr>
          <a:xfrm>
            <a:off x="838200" y="1438273"/>
            <a:ext cx="10515600" cy="4738689"/>
          </a:xfrm>
        </p:spPr>
        <p:txBody>
          <a:bodyPr/>
          <a:lstStyle/>
          <a:p>
            <a:r>
              <a:rPr lang="de-DE" dirty="0"/>
              <a:t> </a:t>
            </a:r>
          </a:p>
        </p:txBody>
      </p:sp>
      <p:sp>
        <p:nvSpPr>
          <p:cNvPr id="9" name="Abgerundetes Rechteck 8">
            <a:extLst>
              <a:ext uri="{FF2B5EF4-FFF2-40B4-BE49-F238E27FC236}">
                <a16:creationId xmlns:a16="http://schemas.microsoft.com/office/drawing/2014/main" id="{1AEA802D-457C-F18A-19EE-FD2B7BA6403C}"/>
              </a:ext>
            </a:extLst>
          </p:cNvPr>
          <p:cNvSpPr/>
          <p:nvPr/>
        </p:nvSpPr>
        <p:spPr>
          <a:xfrm>
            <a:off x="1048439" y="3425505"/>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6.000 kg</a:t>
            </a:r>
          </a:p>
        </p:txBody>
      </p:sp>
      <p:sp>
        <p:nvSpPr>
          <p:cNvPr id="10" name="Abgerundetes Rechteck 9">
            <a:extLst>
              <a:ext uri="{FF2B5EF4-FFF2-40B4-BE49-F238E27FC236}">
                <a16:creationId xmlns:a16="http://schemas.microsoft.com/office/drawing/2014/main" id="{FE6BA1CF-0846-9145-6803-622CC6234646}"/>
              </a:ext>
            </a:extLst>
          </p:cNvPr>
          <p:cNvSpPr/>
          <p:nvPr/>
        </p:nvSpPr>
        <p:spPr>
          <a:xfrm>
            <a:off x="1048440" y="214757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2.000 kg</a:t>
            </a:r>
          </a:p>
        </p:txBody>
      </p:sp>
      <p:sp>
        <p:nvSpPr>
          <p:cNvPr id="11" name="Abgerundetes Rechteck 10">
            <a:extLst>
              <a:ext uri="{FF2B5EF4-FFF2-40B4-BE49-F238E27FC236}">
                <a16:creationId xmlns:a16="http://schemas.microsoft.com/office/drawing/2014/main" id="{C473B881-BEEA-C7C6-BB8F-499F134D9477}"/>
              </a:ext>
            </a:extLst>
          </p:cNvPr>
          <p:cNvSpPr/>
          <p:nvPr/>
        </p:nvSpPr>
        <p:spPr>
          <a:xfrm>
            <a:off x="1048439" y="4703431"/>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4.000 kg</a:t>
            </a:r>
          </a:p>
        </p:txBody>
      </p:sp>
      <p:sp>
        <p:nvSpPr>
          <p:cNvPr id="8" name="Abgerundetes Rechteck 7">
            <a:hlinkClick r:id="" action="ppaction://hlinkshowjump?jump=nextslide"/>
            <a:extLst>
              <a:ext uri="{FF2B5EF4-FFF2-40B4-BE49-F238E27FC236}">
                <a16:creationId xmlns:a16="http://schemas.microsoft.com/office/drawing/2014/main" id="{83A7CF03-A044-81F6-1FEA-3CFE22B60E12}"/>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38028936"/>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9"/>
                                        </p:tgtEl>
                                        <p:attrNameLst>
                                          <p:attrName>fillcolor</p:attrName>
                                        </p:attrNameLst>
                                      </p:cBhvr>
                                      <p:to>
                                        <a:srgbClr val="92D050"/>
                                      </p:to>
                                    </p:animClr>
                                    <p:set>
                                      <p:cBhvr>
                                        <p:cTn id="7" dur="10" fill="hold"/>
                                        <p:tgtEl>
                                          <p:spTgt spid="9"/>
                                        </p:tgtEl>
                                        <p:attrNameLst>
                                          <p:attrName>fill.type</p:attrName>
                                        </p:attrNameLst>
                                      </p:cBhvr>
                                      <p:to>
                                        <p:strVal val="solid"/>
                                      </p:to>
                                    </p:set>
                                    <p:set>
                                      <p:cBhvr>
                                        <p:cTn id="8" dur="10" fill="hold"/>
                                        <p:tgtEl>
                                          <p:spTgt spid="9"/>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0"/>
                                        </p:tgtEl>
                                        <p:attrNameLst>
                                          <p:attrName>fillcolor</p:attrName>
                                        </p:attrNameLst>
                                      </p:cBhvr>
                                      <p:to>
                                        <a:srgbClr val="FF6565"/>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6565"/>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E6A92-4B2D-59B1-430A-CEB3A4D2CC6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8DAB2E-5D2A-5505-1F1C-BFDEAD740BC4}"/>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a:t>
            </a:r>
            <a:r>
              <a:rPr lang="de-DE" sz="3200" dirty="0"/>
              <a:t>Die CO</a:t>
            </a:r>
            <a:r>
              <a:rPr lang="de-DE" sz="3200" baseline="-25000" dirty="0">
                <a:ln w="0"/>
                <a:effectLst>
                  <a:outerShdw blurRad="38100" dist="19050" dir="2700000" algn="tl" rotWithShape="0">
                    <a:schemeClr val="dk1">
                      <a:alpha val="40000"/>
                    </a:schemeClr>
                  </a:outerShdw>
                </a:effectLst>
              </a:rPr>
              <a:t>2</a:t>
            </a:r>
            <a:r>
              <a:rPr lang="de-DE" sz="3200" dirty="0"/>
              <a:t>-Bindung eines Waldes</a:t>
            </a:r>
          </a:p>
        </p:txBody>
      </p:sp>
      <p:sp>
        <p:nvSpPr>
          <p:cNvPr id="3" name="Inhaltsplatzhalter 2">
            <a:extLst>
              <a:ext uri="{FF2B5EF4-FFF2-40B4-BE49-F238E27FC236}">
                <a16:creationId xmlns:a16="http://schemas.microsoft.com/office/drawing/2014/main" id="{7DAF1399-9C0B-01CB-CAA9-A2F17FF499B5}"/>
              </a:ext>
            </a:extLst>
          </p:cNvPr>
          <p:cNvSpPr>
            <a:spLocks noGrp="1"/>
          </p:cNvSpPr>
          <p:nvPr>
            <p:ph idx="1"/>
          </p:nvPr>
        </p:nvSpPr>
        <p:spPr/>
        <p:txBody>
          <a:bodyPr/>
          <a:lstStyle/>
          <a:p>
            <a:r>
              <a:rPr lang="de-DE" dirty="0">
                <a:ln w="0"/>
                <a:effectLst>
                  <a:outerShdw blurRad="38100" dist="19050" dir="2700000" algn="tl" rotWithShape="0">
                    <a:schemeClr val="dk1">
                      <a:alpha val="40000"/>
                    </a:schemeClr>
                  </a:outerShdw>
                </a:effectLst>
              </a:rPr>
              <a:t>Es gibt eine Faustformel, nach der ein Hektar Wald ca. 6.000 Kilogramm Kohlenstoffdioxids (CO</a:t>
            </a:r>
            <a:r>
              <a:rPr lang="de-DE" baseline="-25000" dirty="0">
                <a:ln w="0"/>
                <a:effectLst>
                  <a:outerShdw blurRad="38100" dist="19050" dir="2700000" algn="tl" rotWithShape="0">
                    <a:schemeClr val="dk1">
                      <a:alpha val="40000"/>
                    </a:schemeClr>
                  </a:outerShdw>
                </a:effectLst>
              </a:rPr>
              <a:t>2</a:t>
            </a:r>
            <a:r>
              <a:rPr lang="de-DE" dirty="0">
                <a:ln w="0"/>
                <a:effectLst>
                  <a:outerShdw blurRad="38100" dist="19050" dir="2700000" algn="tl" rotWithShape="0">
                    <a:schemeClr val="dk1">
                      <a:alpha val="40000"/>
                    </a:schemeClr>
                  </a:outerShdw>
                </a:effectLst>
              </a:rPr>
              <a:t>) speichert. Die genaue Menge ist allerdings von Baum zu Baum unterschiedlich. Es gibt einige Faktoren wie Art, Alter, Größe und weitere, die beeinflussen wie viel CO</a:t>
            </a:r>
            <a:r>
              <a:rPr lang="de-DE" baseline="-25000" dirty="0">
                <a:ln w="0"/>
                <a:effectLst>
                  <a:outerShdw blurRad="38100" dist="19050" dir="2700000" algn="tl" rotWithShape="0">
                    <a:schemeClr val="dk1">
                      <a:alpha val="40000"/>
                    </a:schemeClr>
                  </a:outerShdw>
                </a:effectLst>
              </a:rPr>
              <a:t>2</a:t>
            </a:r>
            <a:r>
              <a:rPr lang="de-DE" dirty="0">
                <a:ln w="0"/>
                <a:effectLst>
                  <a:outerShdw blurRad="38100" dist="19050" dir="2700000" algn="tl" rotWithShape="0">
                    <a:schemeClr val="dk1">
                      <a:alpha val="40000"/>
                    </a:schemeClr>
                  </a:outerShdw>
                </a:effectLst>
              </a:rPr>
              <a:t> der Baum tatsächlich binden kann.</a:t>
            </a:r>
          </a:p>
        </p:txBody>
      </p:sp>
      <p:pic>
        <p:nvPicPr>
          <p:cNvPr id="6" name="Grafik 5" descr="Ein Bild, das Pflanze, draußen, Baum, Rüssel Kofferraum enthält.&#10;&#10;KI-generierte Inhalte können fehlerhaft sein.">
            <a:extLst>
              <a:ext uri="{FF2B5EF4-FFF2-40B4-BE49-F238E27FC236}">
                <a16:creationId xmlns:a16="http://schemas.microsoft.com/office/drawing/2014/main" id="{105948DA-CDF2-DB59-1CBE-999425D9E8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6129" y="2708029"/>
            <a:ext cx="4379742" cy="3284807"/>
          </a:xfrm>
          <a:prstGeom prst="rect">
            <a:avLst/>
          </a:prstGeom>
        </p:spPr>
      </p:pic>
      <p:sp>
        <p:nvSpPr>
          <p:cNvPr id="9" name="Textfeld 8">
            <a:extLst>
              <a:ext uri="{FF2B5EF4-FFF2-40B4-BE49-F238E27FC236}">
                <a16:creationId xmlns:a16="http://schemas.microsoft.com/office/drawing/2014/main" id="{240196E8-2258-4187-D124-3B0D47A11A94}"/>
              </a:ext>
            </a:extLst>
          </p:cNvPr>
          <p:cNvSpPr txBox="1"/>
          <p:nvPr/>
        </p:nvSpPr>
        <p:spPr>
          <a:xfrm>
            <a:off x="7329738" y="5763230"/>
            <a:ext cx="1100012" cy="276999"/>
          </a:xfrm>
          <a:prstGeom prst="rect">
            <a:avLst/>
          </a:prstGeom>
          <a:noFill/>
        </p:spPr>
        <p:txBody>
          <a:bodyPr wrap="square" rtlCol="0">
            <a:spAutoFit/>
          </a:bodyPr>
          <a:lstStyle/>
          <a:p>
            <a:r>
              <a:rPr lang="de-DE" sz="1200" dirty="0">
                <a:solidFill>
                  <a:schemeClr val="bg1"/>
                </a:solidFill>
                <a:effectLst>
                  <a:outerShdw blurRad="38100" dist="38100" dir="2700000" algn="tl">
                    <a:srgbClr val="000000">
                      <a:alpha val="43137"/>
                    </a:srgbClr>
                  </a:outerShdw>
                </a:effectLst>
              </a:rPr>
              <a:t>Foto: pixabay</a:t>
            </a:r>
          </a:p>
        </p:txBody>
      </p:sp>
    </p:spTree>
    <p:extLst>
      <p:ext uri="{BB962C8B-B14F-4D97-AF65-F5344CB8AC3E}">
        <p14:creationId xmlns:p14="http://schemas.microsoft.com/office/powerpoint/2010/main" val="2057953671"/>
      </p:ext>
    </p:extLst>
  </p:cSld>
  <p:clrMapOvr>
    <a:masterClrMapping/>
  </p:clrMapOvr>
  <p:transition spd="slow" advClick="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DAE94-234F-E2B1-E3C1-CACE61130874}"/>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C061D7BD-4B54-FDAE-574C-3781369C8CAF}"/>
              </a:ext>
            </a:extLst>
          </p:cNvPr>
          <p:cNvSpPr>
            <a:spLocks noGrp="1"/>
          </p:cNvSpPr>
          <p:nvPr>
            <p:ph type="title"/>
          </p:nvPr>
        </p:nvSpPr>
        <p:spPr>
          <a:xfrm>
            <a:off x="838199" y="757236"/>
            <a:ext cx="10515599" cy="681037"/>
          </a:xfrm>
        </p:spPr>
        <p:txBody>
          <a:bodyPr>
            <a:normAutofit fontScale="90000"/>
          </a:bodyPr>
          <a:lstStyle/>
          <a:p>
            <a:r>
              <a:rPr lang="de-DE" dirty="0">
                <a:ln w="0"/>
                <a:effectLst>
                  <a:outerShdw blurRad="38100" dist="19050" dir="2700000" algn="tl" rotWithShape="0">
                    <a:schemeClr val="dk1">
                      <a:alpha val="40000"/>
                    </a:schemeClr>
                  </a:outerShdw>
                </a:effectLst>
              </a:rPr>
              <a:t>16. Wie lange braucht eine Plastikflasche, um zu verrotten? </a:t>
            </a:r>
          </a:p>
        </p:txBody>
      </p:sp>
      <p:sp>
        <p:nvSpPr>
          <p:cNvPr id="3" name="Inhaltsplatzhalter 2">
            <a:extLst>
              <a:ext uri="{FF2B5EF4-FFF2-40B4-BE49-F238E27FC236}">
                <a16:creationId xmlns:a16="http://schemas.microsoft.com/office/drawing/2014/main" id="{15205BF6-B751-E4B6-78BC-00277D329875}"/>
              </a:ext>
            </a:extLst>
          </p:cNvPr>
          <p:cNvSpPr>
            <a:spLocks noGrp="1"/>
          </p:cNvSpPr>
          <p:nvPr>
            <p:ph idx="1"/>
          </p:nvPr>
        </p:nvSpPr>
        <p:spPr>
          <a:xfrm>
            <a:off x="838200" y="1438273"/>
            <a:ext cx="10515600" cy="4738689"/>
          </a:xfrm>
        </p:spPr>
        <p:txBody>
          <a:bodyPr/>
          <a:lstStyle/>
          <a:p>
            <a:r>
              <a:rPr lang="de-DE" dirty="0"/>
              <a:t> </a:t>
            </a:r>
          </a:p>
        </p:txBody>
      </p:sp>
      <p:sp>
        <p:nvSpPr>
          <p:cNvPr id="9" name="Abgerundetes Rechteck 8">
            <a:extLst>
              <a:ext uri="{FF2B5EF4-FFF2-40B4-BE49-F238E27FC236}">
                <a16:creationId xmlns:a16="http://schemas.microsoft.com/office/drawing/2014/main" id="{DCC0E0BC-477B-BB70-B098-597D2B45DB8E}"/>
              </a:ext>
            </a:extLst>
          </p:cNvPr>
          <p:cNvSpPr/>
          <p:nvPr/>
        </p:nvSpPr>
        <p:spPr>
          <a:xfrm>
            <a:off x="1048448" y="4717411"/>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Ca. 450 Jahre</a:t>
            </a:r>
          </a:p>
        </p:txBody>
      </p:sp>
      <p:sp>
        <p:nvSpPr>
          <p:cNvPr id="10" name="Abgerundetes Rechteck 9">
            <a:extLst>
              <a:ext uri="{FF2B5EF4-FFF2-40B4-BE49-F238E27FC236}">
                <a16:creationId xmlns:a16="http://schemas.microsoft.com/office/drawing/2014/main" id="{C01ADD1A-D8CF-9D68-D983-2FD01E16411D}"/>
              </a:ext>
            </a:extLst>
          </p:cNvPr>
          <p:cNvSpPr/>
          <p:nvPr/>
        </p:nvSpPr>
        <p:spPr>
          <a:xfrm>
            <a:off x="1048449" y="214757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Rund 50 Jahre</a:t>
            </a:r>
          </a:p>
        </p:txBody>
      </p:sp>
      <p:sp>
        <p:nvSpPr>
          <p:cNvPr id="11" name="Abgerundetes Rechteck 10">
            <a:extLst>
              <a:ext uri="{FF2B5EF4-FFF2-40B4-BE49-F238E27FC236}">
                <a16:creationId xmlns:a16="http://schemas.microsoft.com/office/drawing/2014/main" id="{AA64A322-C931-4C59-5BFF-D852C231D5E7}"/>
              </a:ext>
            </a:extLst>
          </p:cNvPr>
          <p:cNvSpPr/>
          <p:nvPr/>
        </p:nvSpPr>
        <p:spPr>
          <a:xfrm>
            <a:off x="1048448" y="3432495"/>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Über 1.000 Jahre</a:t>
            </a:r>
          </a:p>
        </p:txBody>
      </p:sp>
      <p:sp>
        <p:nvSpPr>
          <p:cNvPr id="8" name="Abgerundetes Rechteck 7">
            <a:hlinkClick r:id="" action="ppaction://hlinkshowjump?jump=nextslide"/>
            <a:extLst>
              <a:ext uri="{FF2B5EF4-FFF2-40B4-BE49-F238E27FC236}">
                <a16:creationId xmlns:a16="http://schemas.microsoft.com/office/drawing/2014/main" id="{AE23096E-AE84-4F2B-4353-BCD33EE6F070}"/>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07554087"/>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9"/>
                                        </p:tgtEl>
                                        <p:attrNameLst>
                                          <p:attrName>fillcolor</p:attrName>
                                        </p:attrNameLst>
                                      </p:cBhvr>
                                      <p:to>
                                        <a:srgbClr val="92D050"/>
                                      </p:to>
                                    </p:animClr>
                                    <p:set>
                                      <p:cBhvr>
                                        <p:cTn id="7" dur="10" fill="hold"/>
                                        <p:tgtEl>
                                          <p:spTgt spid="9"/>
                                        </p:tgtEl>
                                        <p:attrNameLst>
                                          <p:attrName>fill.type</p:attrName>
                                        </p:attrNameLst>
                                      </p:cBhvr>
                                      <p:to>
                                        <p:strVal val="solid"/>
                                      </p:to>
                                    </p:set>
                                    <p:set>
                                      <p:cBhvr>
                                        <p:cTn id="8" dur="10" fill="hold"/>
                                        <p:tgtEl>
                                          <p:spTgt spid="9"/>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0"/>
                                        </p:tgtEl>
                                        <p:attrNameLst>
                                          <p:attrName>fillcolor</p:attrName>
                                        </p:attrNameLst>
                                      </p:cBhvr>
                                      <p:to>
                                        <a:srgbClr val="FF6565"/>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6565"/>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04945-681C-79BE-EBA9-2313877E96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2A551B-48FF-EC02-7B31-D415847BC5A6}"/>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Die </a:t>
            </a:r>
            <a:r>
              <a:rPr lang="de-DE" sz="3200" dirty="0"/>
              <a:t>Verrottung von Kunststoff</a:t>
            </a:r>
          </a:p>
        </p:txBody>
      </p:sp>
      <p:sp>
        <p:nvSpPr>
          <p:cNvPr id="3" name="Inhaltsplatzhalter 2">
            <a:extLst>
              <a:ext uri="{FF2B5EF4-FFF2-40B4-BE49-F238E27FC236}">
                <a16:creationId xmlns:a16="http://schemas.microsoft.com/office/drawing/2014/main" id="{FBB6D97A-6733-4F9F-D2E9-4C96E4A5D129}"/>
              </a:ext>
            </a:extLst>
          </p:cNvPr>
          <p:cNvSpPr>
            <a:spLocks noGrp="1"/>
          </p:cNvSpPr>
          <p:nvPr>
            <p:ph idx="1"/>
          </p:nvPr>
        </p:nvSpPr>
        <p:spPr>
          <a:xfrm>
            <a:off x="838200" y="1438273"/>
            <a:ext cx="10515600" cy="4444776"/>
          </a:xfrm>
        </p:spPr>
        <p:txBody>
          <a:bodyPr/>
          <a:lstStyle/>
          <a:p>
            <a:r>
              <a:rPr lang="de-DE" dirty="0">
                <a:ln w="0"/>
                <a:effectLst>
                  <a:outerShdw blurRad="38100" dist="19050" dir="2700000" algn="tl" rotWithShape="0">
                    <a:schemeClr val="dk1">
                      <a:alpha val="40000"/>
                    </a:schemeClr>
                  </a:outerShdw>
                </a:effectLst>
              </a:rPr>
              <a:t>Eine Plastikflasche braucht im Durchschnitt 450 Jahre, um zu zerfallen, jedoch zerfällt sie nicht vollständig, sondern zersetzt sich zu Mikroplastik. Mikroplastik sind winzige Plastikpartikel und können so ins Meer oder in anderen Gewässern landen, wo sie eine große Belastung für die Umwelt und die Gesundheit des Menschen darstellen.</a:t>
            </a:r>
          </a:p>
        </p:txBody>
      </p:sp>
      <p:sp>
        <p:nvSpPr>
          <p:cNvPr id="5" name="Abgerundetes Rechteck 4">
            <a:extLst>
              <a:ext uri="{FF2B5EF4-FFF2-40B4-BE49-F238E27FC236}">
                <a16:creationId xmlns:a16="http://schemas.microsoft.com/office/drawing/2014/main" id="{33A5C63B-4DEE-DBBF-1A15-CC3771618B01}"/>
              </a:ext>
            </a:extLst>
          </p:cNvPr>
          <p:cNvSpPr/>
          <p:nvPr/>
        </p:nvSpPr>
        <p:spPr>
          <a:xfrm>
            <a:off x="7879360" y="4031226"/>
            <a:ext cx="3474440" cy="1959553"/>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174698"/>
                </a:solidFill>
              </a:rPr>
              <a:t>Schon gewusst, dass die HWS in Zusammenarbeit mit der Hochschule Merseburg an einem </a:t>
            </a:r>
            <a:r>
              <a:rPr lang="de-DE" b="1" dirty="0">
                <a:solidFill>
                  <a:srgbClr val="174698"/>
                </a:solidFill>
                <a:hlinkClick r:id="rId3">
                  <a:extLst>
                    <a:ext uri="{A12FA001-AC4F-418D-AE19-62706E023703}">
                      <ahyp:hlinkClr xmlns:ahyp="http://schemas.microsoft.com/office/drawing/2018/hyperlinkcolor" val="tx"/>
                    </a:ext>
                  </a:extLst>
                </a:hlinkClick>
              </a:rPr>
              <a:t>Projekt</a:t>
            </a:r>
            <a:r>
              <a:rPr lang="de-DE" b="1" dirty="0">
                <a:solidFill>
                  <a:srgbClr val="174698"/>
                </a:solidFill>
              </a:rPr>
              <a:t> zur Erhöhung der Recyclingquote von Kunststoffen arbeitet?</a:t>
            </a:r>
          </a:p>
        </p:txBody>
      </p:sp>
      <p:pic>
        <p:nvPicPr>
          <p:cNvPr id="7" name="Grafik 6" descr="Ein Bild, das Person, Wand, Im Haus, Küchengerät enthält.&#10;&#10;KI-generierte Inhalte können fehlerhaft sein.">
            <a:extLst>
              <a:ext uri="{FF2B5EF4-FFF2-40B4-BE49-F238E27FC236}">
                <a16:creationId xmlns:a16="http://schemas.microsoft.com/office/drawing/2014/main" id="{86039857-33B7-3767-7E6D-6761173BE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294" y="2790288"/>
            <a:ext cx="5596661" cy="3203089"/>
          </a:xfrm>
          <a:prstGeom prst="rect">
            <a:avLst/>
          </a:prstGeom>
        </p:spPr>
      </p:pic>
      <p:sp>
        <p:nvSpPr>
          <p:cNvPr id="8" name="Textfeld 7">
            <a:extLst>
              <a:ext uri="{FF2B5EF4-FFF2-40B4-BE49-F238E27FC236}">
                <a16:creationId xmlns:a16="http://schemas.microsoft.com/office/drawing/2014/main" id="{C3D6A2A1-0952-1263-E5AA-C98DFF2145B2}"/>
              </a:ext>
            </a:extLst>
          </p:cNvPr>
          <p:cNvSpPr txBox="1"/>
          <p:nvPr/>
        </p:nvSpPr>
        <p:spPr>
          <a:xfrm>
            <a:off x="4571558" y="5732359"/>
            <a:ext cx="1981312"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 Hochschule Merseburg</a:t>
            </a:r>
          </a:p>
        </p:txBody>
      </p:sp>
    </p:spTree>
    <p:extLst>
      <p:ext uri="{BB962C8B-B14F-4D97-AF65-F5344CB8AC3E}">
        <p14:creationId xmlns:p14="http://schemas.microsoft.com/office/powerpoint/2010/main" val="1841820758"/>
      </p:ext>
    </p:extLst>
  </p:cSld>
  <p:clrMapOvr>
    <a:masterClrMapping/>
  </p:clrMapOvr>
  <p:transition spd="slow" advClick="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028DC-69D8-1752-CBD5-1F396B70AE11}"/>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A5F8B0CC-0618-DD1E-3A7B-85B9F62FE3DA}"/>
              </a:ext>
            </a:extLst>
          </p:cNvPr>
          <p:cNvSpPr>
            <a:spLocks noGrp="1"/>
          </p:cNvSpPr>
          <p:nvPr>
            <p:ph type="title"/>
          </p:nvPr>
        </p:nvSpPr>
        <p:spPr>
          <a:xfrm>
            <a:off x="838199" y="757236"/>
            <a:ext cx="10515599" cy="681037"/>
          </a:xfrm>
        </p:spPr>
        <p:txBody>
          <a:bodyPr>
            <a:normAutofit fontScale="90000"/>
          </a:bodyPr>
          <a:lstStyle/>
          <a:p>
            <a:r>
              <a:rPr lang="de-DE" dirty="0">
                <a:ln w="0"/>
                <a:effectLst>
                  <a:outerShdw blurRad="38100" dist="19050" dir="2700000" algn="tl" rotWithShape="0">
                    <a:schemeClr val="dk1">
                      <a:alpha val="40000"/>
                    </a:schemeClr>
                  </a:outerShdw>
                </a:effectLst>
              </a:rPr>
              <a:t>17. Wie viele Tonnen Müll schwimmen in den Weltmeeren? </a:t>
            </a:r>
          </a:p>
        </p:txBody>
      </p:sp>
      <p:sp>
        <p:nvSpPr>
          <p:cNvPr id="3" name="Inhaltsplatzhalter 2">
            <a:extLst>
              <a:ext uri="{FF2B5EF4-FFF2-40B4-BE49-F238E27FC236}">
                <a16:creationId xmlns:a16="http://schemas.microsoft.com/office/drawing/2014/main" id="{A587554B-34E7-C6E9-AF24-29A5E40FF25C}"/>
              </a:ext>
            </a:extLst>
          </p:cNvPr>
          <p:cNvSpPr>
            <a:spLocks noGrp="1"/>
          </p:cNvSpPr>
          <p:nvPr>
            <p:ph idx="1"/>
          </p:nvPr>
        </p:nvSpPr>
        <p:spPr>
          <a:xfrm>
            <a:off x="838200" y="1438273"/>
            <a:ext cx="10515600" cy="4738689"/>
          </a:xfrm>
        </p:spPr>
        <p:txBody>
          <a:bodyPr/>
          <a:lstStyle/>
          <a:p>
            <a:r>
              <a:rPr lang="de-DE" dirty="0"/>
              <a:t> </a:t>
            </a:r>
          </a:p>
        </p:txBody>
      </p:sp>
      <p:sp>
        <p:nvSpPr>
          <p:cNvPr id="2" name="Abgerundetes Rechteck 11">
            <a:hlinkClick r:id="rId3" action="ppaction://hlinksldjump"/>
            <a:extLst>
              <a:ext uri="{FF2B5EF4-FFF2-40B4-BE49-F238E27FC236}">
                <a16:creationId xmlns:a16="http://schemas.microsoft.com/office/drawing/2014/main" id="{5F9958F5-AA7F-FAE7-39D9-A12C1FC11764}"/>
              </a:ext>
            </a:extLst>
          </p:cNvPr>
          <p:cNvSpPr/>
          <p:nvPr/>
        </p:nvSpPr>
        <p:spPr>
          <a:xfrm>
            <a:off x="838199" y="2001757"/>
            <a:ext cx="4571404" cy="3611722"/>
          </a:xfrm>
          <a:prstGeom prst="roundRect">
            <a:avLst>
              <a:gd name="adj" fmla="val 5202"/>
            </a:avLst>
          </a:prstGeom>
          <a:solidFill>
            <a:srgbClr val="FFCA00"/>
          </a:solidFill>
          <a:ln>
            <a:noFill/>
          </a:ln>
          <a:effectLst>
            <a:outerShdw blurRad="50800" dist="38100" dir="16200000"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100 – 150 Mio. Tonnen</a:t>
            </a:r>
          </a:p>
        </p:txBody>
      </p:sp>
      <p:pic>
        <p:nvPicPr>
          <p:cNvPr id="13" name="Grafik 12" descr="Ein Bild, das draußen, Wirbellose, Gelände, Insekt enthält.&#10;&#10;KI-generierte Inhalte können fehlerhaft sein.">
            <a:hlinkClick r:id="rId3" action="ppaction://hlinksldjump"/>
            <a:extLst>
              <a:ext uri="{FF2B5EF4-FFF2-40B4-BE49-F238E27FC236}">
                <a16:creationId xmlns:a16="http://schemas.microsoft.com/office/drawing/2014/main" id="{42C5FD74-3561-56C6-E9BC-66134BB53C0B}"/>
              </a:ext>
            </a:extLst>
          </p:cNvPr>
          <p:cNvPicPr>
            <a:picLocks noChangeAspect="1"/>
          </p:cNvPicPr>
          <p:nvPr/>
        </p:nvPicPr>
        <p:blipFill>
          <a:blip r:embed="rId4" cstate="print">
            <a:extLst>
              <a:ext uri="{28A0092B-C50C-407E-A947-70E740481C1C}">
                <a14:useLocalDpi xmlns:a14="http://schemas.microsoft.com/office/drawing/2010/main" val="0"/>
              </a:ext>
            </a:extLst>
          </a:blip>
          <a:srcRect l="3166"/>
          <a:stretch/>
        </p:blipFill>
        <p:spPr>
          <a:xfrm>
            <a:off x="1232168" y="2718260"/>
            <a:ext cx="3783466" cy="2701467"/>
          </a:xfrm>
          <a:prstGeom prst="rect">
            <a:avLst/>
          </a:prstGeom>
        </p:spPr>
      </p:pic>
      <p:sp>
        <p:nvSpPr>
          <p:cNvPr id="16" name="Textfeld 15">
            <a:extLst>
              <a:ext uri="{FF2B5EF4-FFF2-40B4-BE49-F238E27FC236}">
                <a16:creationId xmlns:a16="http://schemas.microsoft.com/office/drawing/2014/main" id="{53D66CF1-6BC9-6756-5D97-6D21A55D5493}"/>
              </a:ext>
            </a:extLst>
          </p:cNvPr>
          <p:cNvSpPr txBox="1"/>
          <p:nvPr/>
        </p:nvSpPr>
        <p:spPr>
          <a:xfrm>
            <a:off x="4044614" y="5158226"/>
            <a:ext cx="1017010"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 pixabay</a:t>
            </a:r>
          </a:p>
        </p:txBody>
      </p:sp>
      <p:sp>
        <p:nvSpPr>
          <p:cNvPr id="4" name="Abgerundetes Rechteck 13">
            <a:hlinkClick r:id="rId5" action="ppaction://hlinksldjump"/>
            <a:extLst>
              <a:ext uri="{FF2B5EF4-FFF2-40B4-BE49-F238E27FC236}">
                <a16:creationId xmlns:a16="http://schemas.microsoft.com/office/drawing/2014/main" id="{362DC2E9-7A5F-F2B9-570D-3E6D9930BB0D}"/>
              </a:ext>
            </a:extLst>
          </p:cNvPr>
          <p:cNvSpPr/>
          <p:nvPr/>
        </p:nvSpPr>
        <p:spPr>
          <a:xfrm>
            <a:off x="6782398" y="2001757"/>
            <a:ext cx="4571404" cy="3611722"/>
          </a:xfrm>
          <a:prstGeom prst="roundRect">
            <a:avLst>
              <a:gd name="adj" fmla="val 5202"/>
            </a:avLst>
          </a:prstGeom>
          <a:solidFill>
            <a:srgbClr val="F39100"/>
          </a:solidFill>
          <a:ln>
            <a:noFill/>
          </a:ln>
          <a:effectLst>
            <a:outerShdw blurRad="50800" dist="38100" dir="16200000"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25 – 50 Mio. Tonnen</a:t>
            </a:r>
          </a:p>
        </p:txBody>
      </p:sp>
      <p:pic>
        <p:nvPicPr>
          <p:cNvPr id="15" name="Grafik 14" descr="Ein Bild, das draußen, Wasser, Boot, Schiff enthält.&#10;&#10;KI-generierte Inhalte können fehlerhaft sein.">
            <a:hlinkClick r:id="rId5" action="ppaction://hlinksldjump"/>
            <a:extLst>
              <a:ext uri="{FF2B5EF4-FFF2-40B4-BE49-F238E27FC236}">
                <a16:creationId xmlns:a16="http://schemas.microsoft.com/office/drawing/2014/main" id="{5E44A1CD-0D90-00C8-8B04-6A4A7E28F7DF}"/>
              </a:ext>
            </a:extLst>
          </p:cNvPr>
          <p:cNvPicPr>
            <a:picLocks noChangeAspect="1"/>
          </p:cNvPicPr>
          <p:nvPr/>
        </p:nvPicPr>
        <p:blipFill>
          <a:blip r:embed="rId6">
            <a:extLst>
              <a:ext uri="{28A0092B-C50C-407E-A947-70E740481C1C}">
                <a14:useLocalDpi xmlns:a14="http://schemas.microsoft.com/office/drawing/2010/main" val="0"/>
              </a:ext>
            </a:extLst>
          </a:blip>
          <a:srcRect t="27320" b="30987"/>
          <a:stretch/>
        </p:blipFill>
        <p:spPr>
          <a:xfrm>
            <a:off x="7238238" y="2722607"/>
            <a:ext cx="3659724" cy="2712617"/>
          </a:xfrm>
          <a:prstGeom prst="rect">
            <a:avLst/>
          </a:prstGeom>
        </p:spPr>
      </p:pic>
      <p:sp>
        <p:nvSpPr>
          <p:cNvPr id="17" name="Textfeld 16">
            <a:extLst>
              <a:ext uri="{FF2B5EF4-FFF2-40B4-BE49-F238E27FC236}">
                <a16:creationId xmlns:a16="http://schemas.microsoft.com/office/drawing/2014/main" id="{DA69081F-0F06-044A-9804-9765059F5A81}"/>
              </a:ext>
            </a:extLst>
          </p:cNvPr>
          <p:cNvSpPr txBox="1"/>
          <p:nvPr/>
        </p:nvSpPr>
        <p:spPr>
          <a:xfrm>
            <a:off x="9903157" y="5190309"/>
            <a:ext cx="1017010"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 pixabay</a:t>
            </a:r>
          </a:p>
        </p:txBody>
      </p:sp>
    </p:spTree>
    <p:extLst>
      <p:ext uri="{BB962C8B-B14F-4D97-AF65-F5344CB8AC3E}">
        <p14:creationId xmlns:p14="http://schemas.microsoft.com/office/powerpoint/2010/main" val="650186941"/>
      </p:ext>
    </p:extLst>
  </p:cSld>
  <p:clrMapOvr>
    <a:masterClrMapping/>
  </p:clrMapOvr>
  <p:transition spd="slow" advClick="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150B2-0F50-350E-05BC-EE8CF2C6F45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463B532F-8F3E-3271-0C0C-D5059B8AC2BC}"/>
              </a:ext>
            </a:extLst>
          </p:cNvPr>
          <p:cNvSpPr>
            <a:spLocks noGrp="1"/>
          </p:cNvSpPr>
          <p:nvPr>
            <p:ph idx="1"/>
          </p:nvPr>
        </p:nvSpPr>
        <p:spPr/>
        <p:txBody>
          <a:bodyPr>
            <a:normAutofit/>
          </a:bodyPr>
          <a:lstStyle/>
          <a:p>
            <a:pPr algn="ctr"/>
            <a:endParaRPr lang="de-DE" sz="6600" b="1" dirty="0">
              <a:effectLst>
                <a:outerShdw blurRad="38100" dist="38100" dir="2700000" algn="tl">
                  <a:srgbClr val="000000">
                    <a:alpha val="43137"/>
                  </a:srgbClr>
                </a:outerShdw>
              </a:effectLst>
            </a:endParaRPr>
          </a:p>
          <a:p>
            <a:pPr algn="ctr"/>
            <a:r>
              <a:rPr lang="de-DE" sz="5400" b="1" dirty="0">
                <a:effectLst>
                  <a:outerShdw blurRad="38100" dist="38100" dir="2700000" algn="tl">
                    <a:srgbClr val="000000">
                      <a:alpha val="43137"/>
                    </a:srgbClr>
                  </a:outerShdw>
                </a:effectLst>
              </a:rPr>
              <a:t>Leider falsch!</a:t>
            </a:r>
          </a:p>
        </p:txBody>
      </p:sp>
    </p:spTree>
    <p:extLst>
      <p:ext uri="{BB962C8B-B14F-4D97-AF65-F5344CB8AC3E}">
        <p14:creationId xmlns:p14="http://schemas.microsoft.com/office/powerpoint/2010/main" val="2295576170"/>
      </p:ext>
    </p:extLst>
  </p:cSld>
  <p:clrMapOvr>
    <a:masterClrMapping/>
  </p:clrMapOvr>
  <p:transition spd="slow" advClick="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1137D-A08E-C9FD-0D04-3E193A3FEC8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EB270395-A78C-0FBD-8822-79D9F3C58CDC}"/>
              </a:ext>
            </a:extLst>
          </p:cNvPr>
          <p:cNvSpPr>
            <a:spLocks noGrp="1"/>
          </p:cNvSpPr>
          <p:nvPr>
            <p:ph type="title"/>
          </p:nvPr>
        </p:nvSpPr>
        <p:spPr/>
        <p:txBody>
          <a:bodyPr>
            <a:normAutofit/>
          </a:bodyPr>
          <a:lstStyle/>
          <a:p>
            <a:r>
              <a:rPr lang="de-DE" sz="3200" dirty="0">
                <a:effectLst>
                  <a:outerShdw blurRad="38100" dist="38100" dir="2700000" algn="tl">
                    <a:srgbClr val="000000">
                      <a:alpha val="43137"/>
                    </a:srgbClr>
                  </a:outerShdw>
                </a:effectLst>
              </a:rPr>
              <a:t>Infotext: Die Menge Müll in den Meeren</a:t>
            </a:r>
          </a:p>
        </p:txBody>
      </p:sp>
      <p:sp>
        <p:nvSpPr>
          <p:cNvPr id="5" name="Inhaltsplatzhalter 4">
            <a:extLst>
              <a:ext uri="{FF2B5EF4-FFF2-40B4-BE49-F238E27FC236}">
                <a16:creationId xmlns:a16="http://schemas.microsoft.com/office/drawing/2014/main" id="{32452639-4A3B-7A72-9B16-E4925803E728}"/>
              </a:ext>
            </a:extLst>
          </p:cNvPr>
          <p:cNvSpPr>
            <a:spLocks noGrp="1"/>
          </p:cNvSpPr>
          <p:nvPr>
            <p:ph idx="1"/>
          </p:nvPr>
        </p:nvSpPr>
        <p:spPr>
          <a:xfrm>
            <a:off x="838200" y="1438274"/>
            <a:ext cx="3353972" cy="4738689"/>
          </a:xfrm>
        </p:spPr>
        <p:txBody>
          <a:bodyPr/>
          <a:lstStyle/>
          <a:p>
            <a:r>
              <a:rPr lang="de-DE" dirty="0">
                <a:effectLst>
                  <a:outerShdw blurRad="38100" dist="38100" dir="2700000" algn="tl">
                    <a:srgbClr val="000000">
                      <a:alpha val="43137"/>
                    </a:srgbClr>
                  </a:outerShdw>
                </a:effectLst>
              </a:rPr>
              <a:t>Schätzungsweise befinden sich zwischen 100 und 150 Millionen Tonnen Müll in den Meeren. </a:t>
            </a:r>
          </a:p>
          <a:p>
            <a:r>
              <a:rPr lang="de-DE" dirty="0">
                <a:effectLst>
                  <a:outerShdw blurRad="38100" dist="38100" dir="2700000" algn="tl">
                    <a:srgbClr val="000000">
                      <a:alpha val="43137"/>
                    </a:srgbClr>
                  </a:outerShdw>
                </a:effectLst>
              </a:rPr>
              <a:t>Jährlich werden etwa weitere 10 Millionen Tonnen Müll entsorgt, wovon etwa 70 Prozent zu Boden sinken und der Rest entweder an Strände angespült wird oder im und auf dem Wasser umher treibt.</a:t>
            </a:r>
          </a:p>
        </p:txBody>
      </p:sp>
      <p:pic>
        <p:nvPicPr>
          <p:cNvPr id="9" name="Grafik 8" descr="Ein Bild, das draußen, Wasser, Boot, Schiff enthält.&#10;&#10;KI-generierte Inhalte können fehlerhaft sein.">
            <a:extLst>
              <a:ext uri="{FF2B5EF4-FFF2-40B4-BE49-F238E27FC236}">
                <a16:creationId xmlns:a16="http://schemas.microsoft.com/office/drawing/2014/main" id="{110FAD8B-1812-25BB-E222-7F92F999D5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7629" y="1499389"/>
            <a:ext cx="1926171" cy="3424302"/>
          </a:xfrm>
          <a:prstGeom prst="rect">
            <a:avLst/>
          </a:prstGeom>
        </p:spPr>
      </p:pic>
      <p:pic>
        <p:nvPicPr>
          <p:cNvPr id="13" name="Grafik 12" descr="Ein Bild, das draußen, Wirbellose, Gelände, Insekt enthält.&#10;&#10;KI-generierte Inhalte können fehlerhaft sein.">
            <a:extLst>
              <a:ext uri="{FF2B5EF4-FFF2-40B4-BE49-F238E27FC236}">
                <a16:creationId xmlns:a16="http://schemas.microsoft.com/office/drawing/2014/main" id="{57F2243A-DB26-E6FF-1036-6194FE1CA5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4967" y="1499389"/>
            <a:ext cx="4952662" cy="3424301"/>
          </a:xfrm>
          <a:prstGeom prst="rect">
            <a:avLst/>
          </a:prstGeom>
        </p:spPr>
      </p:pic>
      <p:sp>
        <p:nvSpPr>
          <p:cNvPr id="15" name="Textfeld 14">
            <a:extLst>
              <a:ext uri="{FF2B5EF4-FFF2-40B4-BE49-F238E27FC236}">
                <a16:creationId xmlns:a16="http://schemas.microsoft.com/office/drawing/2014/main" id="{28514707-30D9-8571-27F0-4558BDFCA4C0}"/>
              </a:ext>
            </a:extLst>
          </p:cNvPr>
          <p:cNvSpPr txBox="1"/>
          <p:nvPr/>
        </p:nvSpPr>
        <p:spPr>
          <a:xfrm>
            <a:off x="10383437" y="4685530"/>
            <a:ext cx="1017010"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 pixabay</a:t>
            </a:r>
          </a:p>
        </p:txBody>
      </p:sp>
    </p:spTree>
    <p:extLst>
      <p:ext uri="{BB962C8B-B14F-4D97-AF65-F5344CB8AC3E}">
        <p14:creationId xmlns:p14="http://schemas.microsoft.com/office/powerpoint/2010/main" val="4124519060"/>
      </p:ext>
    </p:extLst>
  </p:cSld>
  <p:clrMapOvr>
    <a:masterClrMapping/>
  </p:clrMapOvr>
  <p:transition spd="slow" advClick="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CC914-6F2E-63C1-2F57-192BB35F303D}"/>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FCB2B5CC-6479-6F00-2244-3C93DF300315}"/>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18. Wodurch kommt es zur Versauerung der Meere?</a:t>
            </a:r>
          </a:p>
        </p:txBody>
      </p:sp>
      <p:sp>
        <p:nvSpPr>
          <p:cNvPr id="9" name="Abgerundetes Rechteck 8">
            <a:extLst>
              <a:ext uri="{FF2B5EF4-FFF2-40B4-BE49-F238E27FC236}">
                <a16:creationId xmlns:a16="http://schemas.microsoft.com/office/drawing/2014/main" id="{A3AD6926-907F-FB6A-90FD-F3BCAF6F1DFF}"/>
              </a:ext>
            </a:extLst>
          </p:cNvPr>
          <p:cNvSpPr/>
          <p:nvPr/>
        </p:nvSpPr>
        <p:spPr>
          <a:xfrm>
            <a:off x="1048447" y="4706374"/>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Durch den Anstieg von CO</a:t>
            </a:r>
            <a:r>
              <a:rPr lang="de-DE" sz="2000" baseline="-25000" dirty="0">
                <a:solidFill>
                  <a:schemeClr val="tx1"/>
                </a:solidFill>
              </a:rPr>
              <a:t>2</a:t>
            </a:r>
            <a:r>
              <a:rPr lang="de-DE" sz="2000" dirty="0">
                <a:solidFill>
                  <a:schemeClr val="tx1"/>
                </a:solidFill>
              </a:rPr>
              <a:t> in der Atmosphäre.</a:t>
            </a:r>
          </a:p>
        </p:txBody>
      </p:sp>
      <p:sp>
        <p:nvSpPr>
          <p:cNvPr id="10" name="Abgerundetes Rechteck 9">
            <a:extLst>
              <a:ext uri="{FF2B5EF4-FFF2-40B4-BE49-F238E27FC236}">
                <a16:creationId xmlns:a16="http://schemas.microsoft.com/office/drawing/2014/main" id="{DE4CE794-F5CA-E752-8098-BF51EAB43666}"/>
              </a:ext>
            </a:extLst>
          </p:cNvPr>
          <p:cNvSpPr/>
          <p:nvPr/>
        </p:nvSpPr>
        <p:spPr>
          <a:xfrm>
            <a:off x="1048447" y="3432497"/>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Durch die extremen Fischpopulationen und deren Ausscheidungen.</a:t>
            </a:r>
          </a:p>
        </p:txBody>
      </p:sp>
      <p:sp>
        <p:nvSpPr>
          <p:cNvPr id="11" name="Abgerundetes Rechteck 10">
            <a:extLst>
              <a:ext uri="{FF2B5EF4-FFF2-40B4-BE49-F238E27FC236}">
                <a16:creationId xmlns:a16="http://schemas.microsoft.com/office/drawing/2014/main" id="{407BD03D-CD72-D1F0-7E9D-D123166FD0E8}"/>
              </a:ext>
            </a:extLst>
          </p:cNvPr>
          <p:cNvSpPr/>
          <p:nvPr/>
        </p:nvSpPr>
        <p:spPr>
          <a:xfrm>
            <a:off x="1048447" y="2158620"/>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Große Konzerne gießen Säuren aus chemischen Prozessen in die Meere.</a:t>
            </a:r>
          </a:p>
        </p:txBody>
      </p:sp>
      <p:sp>
        <p:nvSpPr>
          <p:cNvPr id="12" name="Abgerundetes Rechteck 11">
            <a:hlinkClick r:id="" action="ppaction://hlinkshowjump?jump=nextslide"/>
            <a:extLst>
              <a:ext uri="{FF2B5EF4-FFF2-40B4-BE49-F238E27FC236}">
                <a16:creationId xmlns:a16="http://schemas.microsoft.com/office/drawing/2014/main" id="{CCAE1ED0-DB65-3527-BE1B-D80B0AF7D993}"/>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85876932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9"/>
                                        </p:tgtEl>
                                        <p:attrNameLst>
                                          <p:attrName>fillcolor</p:attrName>
                                        </p:attrNameLst>
                                      </p:cBhvr>
                                      <p:to>
                                        <a:srgbClr val="92D050"/>
                                      </p:to>
                                    </p:animClr>
                                    <p:set>
                                      <p:cBhvr>
                                        <p:cTn id="7" dur="10" fill="hold"/>
                                        <p:tgtEl>
                                          <p:spTgt spid="9"/>
                                        </p:tgtEl>
                                        <p:attrNameLst>
                                          <p:attrName>fill.type</p:attrName>
                                        </p:attrNameLst>
                                      </p:cBhvr>
                                      <p:to>
                                        <p:strVal val="solid"/>
                                      </p:to>
                                    </p:set>
                                    <p:set>
                                      <p:cBhvr>
                                        <p:cTn id="8" dur="10" fill="hold"/>
                                        <p:tgtEl>
                                          <p:spTgt spid="9"/>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0"/>
                                        </p:tgtEl>
                                        <p:attrNameLst>
                                          <p:attrName>fillcolor</p:attrName>
                                        </p:attrNameLst>
                                      </p:cBhvr>
                                      <p:to>
                                        <a:srgbClr val="FF6565"/>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6565"/>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70EE6-67C8-DC04-ABAA-F90094D56C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634D63-4FE8-E019-6D79-B7BEB415C802}"/>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Die Versauerung der Meere</a:t>
            </a:r>
          </a:p>
        </p:txBody>
      </p:sp>
      <p:sp>
        <p:nvSpPr>
          <p:cNvPr id="3" name="Inhaltsplatzhalter 2">
            <a:extLst>
              <a:ext uri="{FF2B5EF4-FFF2-40B4-BE49-F238E27FC236}">
                <a16:creationId xmlns:a16="http://schemas.microsoft.com/office/drawing/2014/main" id="{8FA8D5C7-2E37-AE32-F3FD-F67B8171AC2C}"/>
              </a:ext>
            </a:extLst>
          </p:cNvPr>
          <p:cNvSpPr>
            <a:spLocks noGrp="1"/>
          </p:cNvSpPr>
          <p:nvPr>
            <p:ph idx="1"/>
          </p:nvPr>
        </p:nvSpPr>
        <p:spPr>
          <a:xfrm>
            <a:off x="838200" y="1438275"/>
            <a:ext cx="10515600" cy="4662489"/>
          </a:xfrm>
        </p:spPr>
        <p:txBody>
          <a:bodyPr>
            <a:normAutofit/>
          </a:bodyPr>
          <a:lstStyle/>
          <a:p>
            <a:r>
              <a:rPr lang="de-DE" dirty="0">
                <a:ln w="0"/>
                <a:effectLst>
                  <a:outerShdw blurRad="38100" dist="19050" dir="2700000" algn="tl" rotWithShape="0">
                    <a:schemeClr val="dk1">
                      <a:alpha val="40000"/>
                    </a:schemeClr>
                  </a:outerShdw>
                </a:effectLst>
              </a:rPr>
              <a:t>Meere sind nach den Wäldern und Böden die größten Kohlenstoffspeicher unserer Erde. Etwa ein Drittel des vom Menschen erzeugten Kohlenstoffdioxids (CO</a:t>
            </a:r>
            <a:r>
              <a:rPr lang="de-DE" baseline="-25000" dirty="0">
                <a:ln w="0"/>
                <a:effectLst>
                  <a:outerShdw blurRad="38100" dist="19050" dir="2700000" algn="tl" rotWithShape="0">
                    <a:schemeClr val="dk1">
                      <a:alpha val="40000"/>
                    </a:schemeClr>
                  </a:outerShdw>
                </a:effectLst>
              </a:rPr>
              <a:t>2</a:t>
            </a:r>
            <a:r>
              <a:rPr lang="de-DE" dirty="0">
                <a:ln w="0"/>
                <a:effectLst>
                  <a:outerShdw blurRad="38100" dist="19050" dir="2700000" algn="tl" rotWithShape="0">
                    <a:schemeClr val="dk1">
                      <a:alpha val="40000"/>
                    </a:schemeClr>
                  </a:outerShdw>
                </a:effectLst>
              </a:rPr>
              <a:t>) landet durch einen Gasaustausch zwischen der Atmosphäre und den Gewässern im Wasser. Dadurch steigt die Konzentration des Kohlenstoffdioxids vor allem im oberflächennahen Meerwasser an. </a:t>
            </a:r>
          </a:p>
          <a:p>
            <a:r>
              <a:rPr lang="de-DE" dirty="0">
                <a:ln w="0"/>
                <a:effectLst>
                  <a:outerShdw blurRad="38100" dist="19050" dir="2700000" algn="tl" rotWithShape="0">
                    <a:schemeClr val="dk1">
                      <a:alpha val="40000"/>
                    </a:schemeClr>
                  </a:outerShdw>
                </a:effectLst>
              </a:rPr>
              <a:t>Das Kohlenstoffdioxid wird im Meer zum Beispiel durch Algen biologisch gebunden oder als anorganische Materie abgelagert. </a:t>
            </a:r>
          </a:p>
          <a:p>
            <a:r>
              <a:rPr lang="de-DE" b="1" dirty="0">
                <a:ln w="0"/>
                <a:effectLst>
                  <a:outerShdw blurRad="38100" dist="19050" dir="2700000" algn="tl" rotWithShape="0">
                    <a:schemeClr val="dk1">
                      <a:alpha val="40000"/>
                    </a:schemeClr>
                  </a:outerShdw>
                </a:effectLst>
              </a:rPr>
              <a:t>Aber: </a:t>
            </a:r>
            <a:r>
              <a:rPr lang="de-DE" dirty="0">
                <a:ln w="0"/>
                <a:effectLst>
                  <a:outerShdw blurRad="38100" dist="19050" dir="2700000" algn="tl" rotWithShape="0">
                    <a:schemeClr val="dk1">
                      <a:alpha val="40000"/>
                    </a:schemeClr>
                  </a:outerShdw>
                </a:effectLst>
              </a:rPr>
              <a:t>Durch die enorm hohe CO₂-Belastung reicht diese Bindung nicht aus, um die Versauerung zu verhindern, CO₂ lagert sich ungebunden ab und der pH-Wert der Meere sinkt.</a:t>
            </a:r>
          </a:p>
          <a:p>
            <a:endParaRPr lang="de-DE" dirty="0">
              <a:ln w="0"/>
              <a:effectLst>
                <a:outerShdw blurRad="38100" dist="19050" dir="2700000" algn="tl" rotWithShape="0">
                  <a:schemeClr val="dk1">
                    <a:alpha val="40000"/>
                  </a:schemeClr>
                </a:outerShdw>
              </a:effectLst>
            </a:endParaRPr>
          </a:p>
          <a:p>
            <a:pPr marL="342900" indent="-342900">
              <a:buFont typeface="Arial" panose="020B0604020202020204" pitchFamily="34" charset="0"/>
              <a:buChar char="•"/>
            </a:pPr>
            <a:r>
              <a:rPr lang="de-DE" dirty="0">
                <a:ln w="0"/>
                <a:effectLst>
                  <a:outerShdw blurRad="38100" dist="19050" dir="2700000" algn="tl" rotWithShape="0">
                    <a:schemeClr val="dk1">
                      <a:alpha val="40000"/>
                    </a:schemeClr>
                  </a:outerShdw>
                </a:effectLst>
              </a:rPr>
              <a:t>Wenn Kohlenstoffdioxid (CO₂) ins Wasser gelangt, reagiert es mit dem Wasser (H₂O) und es entsteht Kohlensäure (H₂CO</a:t>
            </a:r>
            <a:r>
              <a:rPr lang="de-DE" baseline="-25000" dirty="0">
                <a:ln w="0"/>
                <a:effectLst>
                  <a:outerShdw blurRad="38100" dist="19050" dir="2700000" algn="tl" rotWithShape="0">
                    <a:schemeClr val="dk1">
                      <a:alpha val="40000"/>
                    </a:schemeClr>
                  </a:outerShdw>
                </a:effectLst>
              </a:rPr>
              <a:t>3</a:t>
            </a:r>
            <a:r>
              <a:rPr lang="de-DE" dirty="0">
                <a:ln w="0"/>
                <a:effectLst>
                  <a:outerShdw blurRad="38100" dist="19050" dir="2700000" algn="tl" rotWithShape="0">
                    <a:schemeClr val="dk1">
                      <a:alpha val="40000"/>
                    </a:schemeClr>
                  </a:outerShdw>
                </a:effectLst>
              </a:rPr>
              <a:t>).</a:t>
            </a:r>
          </a:p>
          <a:p>
            <a:pPr marL="342900" indent="-342900">
              <a:buFont typeface="Arial" panose="020B0604020202020204" pitchFamily="34" charset="0"/>
              <a:buChar char="•"/>
            </a:pPr>
            <a:r>
              <a:rPr lang="de-DE" dirty="0">
                <a:ln w="0"/>
                <a:effectLst>
                  <a:outerShdw blurRad="38100" dist="19050" dir="2700000" algn="tl" rotWithShape="0">
                    <a:schemeClr val="dk1">
                      <a:alpha val="40000"/>
                    </a:schemeClr>
                  </a:outerShdw>
                </a:effectLst>
              </a:rPr>
              <a:t>Die Kohlensäure (H₂CO</a:t>
            </a:r>
            <a:r>
              <a:rPr lang="de-DE" baseline="-25000" dirty="0">
                <a:ln w="0"/>
                <a:effectLst>
                  <a:outerShdw blurRad="38100" dist="19050" dir="2700000" algn="tl" rotWithShape="0">
                    <a:schemeClr val="dk1">
                      <a:alpha val="40000"/>
                    </a:schemeClr>
                  </a:outerShdw>
                </a:effectLst>
              </a:rPr>
              <a:t>3</a:t>
            </a:r>
            <a:r>
              <a:rPr lang="de-DE" dirty="0">
                <a:ln w="0"/>
                <a:effectLst>
                  <a:outerShdw blurRad="38100" dist="19050" dir="2700000" algn="tl" rotWithShape="0">
                    <a:schemeClr val="dk1">
                      <a:alpha val="40000"/>
                    </a:schemeClr>
                  </a:outerShdw>
                </a:effectLst>
              </a:rPr>
              <a:t>) ist instabil und zerfällt schließlich in Hydrogenkarbonat (HCO</a:t>
            </a:r>
            <a:r>
              <a:rPr lang="de-DE" baseline="-25000" dirty="0">
                <a:ln w="0"/>
                <a:effectLst>
                  <a:outerShdw blurRad="38100" dist="19050" dir="2700000" algn="tl" rotWithShape="0">
                    <a:schemeClr val="dk1">
                      <a:alpha val="40000"/>
                    </a:schemeClr>
                  </a:outerShdw>
                </a:effectLst>
              </a:rPr>
              <a:t>3</a:t>
            </a:r>
            <a:r>
              <a:rPr lang="de-DE" baseline="30000" dirty="0">
                <a:ln w="0"/>
                <a:effectLst>
                  <a:outerShdw blurRad="38100" dist="19050" dir="2700000" algn="tl" rotWithShape="0">
                    <a:schemeClr val="dk1">
                      <a:alpha val="40000"/>
                    </a:schemeClr>
                  </a:outerShdw>
                </a:effectLst>
              </a:rPr>
              <a:t>-</a:t>
            </a:r>
            <a:r>
              <a:rPr lang="de-DE" dirty="0">
                <a:ln w="0"/>
                <a:effectLst>
                  <a:outerShdw blurRad="38100" dist="19050" dir="2700000" algn="tl" rotWithShape="0">
                    <a:schemeClr val="dk1">
                      <a:alpha val="40000"/>
                    </a:schemeClr>
                  </a:outerShdw>
                </a:effectLst>
              </a:rPr>
              <a:t>) und Wasserstoffion (H</a:t>
            </a:r>
            <a:r>
              <a:rPr lang="de-DE" baseline="30000" dirty="0">
                <a:ln w="0"/>
                <a:effectLst>
                  <a:outerShdw blurRad="38100" dist="19050" dir="2700000" algn="tl" rotWithShape="0">
                    <a:schemeClr val="dk1">
                      <a:alpha val="40000"/>
                    </a:schemeClr>
                  </a:outerShdw>
                </a:effectLst>
              </a:rPr>
              <a:t>+</a:t>
            </a:r>
            <a:r>
              <a:rPr lang="de-DE" dirty="0">
                <a:ln w="0"/>
                <a:effectLst>
                  <a:outerShdw blurRad="38100" dist="19050" dir="2700000" algn="tl" rotWithShape="0">
                    <a:schemeClr val="dk1">
                      <a:alpha val="40000"/>
                    </a:schemeClr>
                  </a:outerShdw>
                </a:effectLst>
              </a:rPr>
              <a:t>)</a:t>
            </a:r>
          </a:p>
          <a:p>
            <a:endParaRPr lang="de-DE" dirty="0">
              <a:ln w="0"/>
              <a:effectLst>
                <a:outerShdw blurRad="38100" dist="19050" dir="2700000" algn="tl" rotWithShape="0">
                  <a:schemeClr val="dk1">
                    <a:alpha val="40000"/>
                  </a:schemeClr>
                </a:outerShdw>
              </a:effectLst>
            </a:endParaRPr>
          </a:p>
          <a:p>
            <a:endParaRPr lang="de-DE" b="0" dirty="0"/>
          </a:p>
        </p:txBody>
      </p:sp>
    </p:spTree>
    <p:extLst>
      <p:ext uri="{BB962C8B-B14F-4D97-AF65-F5344CB8AC3E}">
        <p14:creationId xmlns:p14="http://schemas.microsoft.com/office/powerpoint/2010/main" val="2824763522"/>
      </p:ext>
    </p:extLst>
  </p:cSld>
  <p:clrMapOvr>
    <a:masterClrMapping/>
  </p:clrMapOvr>
  <p:transition spd="slow"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11E285C-FC8D-1654-EBAC-33E1BBB68779}"/>
              </a:ext>
            </a:extLst>
          </p:cNvPr>
          <p:cNvSpPr>
            <a:spLocks noGrp="1"/>
          </p:cNvSpPr>
          <p:nvPr>
            <p:ph type="title"/>
          </p:nvPr>
        </p:nvSpPr>
        <p:spPr>
          <a:xfrm>
            <a:off x="838200" y="757236"/>
            <a:ext cx="9056751" cy="681037"/>
          </a:xfrm>
        </p:spPr>
        <p:txBody>
          <a:bodyPr>
            <a:normAutofit fontScale="90000"/>
          </a:bodyPr>
          <a:lstStyle/>
          <a:p>
            <a:r>
              <a:rPr lang="de-DE" dirty="0">
                <a:ln w="0"/>
                <a:effectLst>
                  <a:outerShdw blurRad="38100" dist="19050" dir="2700000" algn="tl" rotWithShape="0">
                    <a:schemeClr val="dk1">
                      <a:alpha val="40000"/>
                    </a:schemeClr>
                  </a:outerShdw>
                </a:effectLst>
              </a:rPr>
              <a:t>2. Welche Folgen hat der durch den Menschen verursachte Klimawandel?</a:t>
            </a:r>
            <a:endParaRPr lang="de-DE" dirty="0"/>
          </a:p>
        </p:txBody>
      </p:sp>
      <p:sp>
        <p:nvSpPr>
          <p:cNvPr id="14" name="Abgerundetes Rechteck 8">
            <a:extLst>
              <a:ext uri="{FF2B5EF4-FFF2-40B4-BE49-F238E27FC236}">
                <a16:creationId xmlns:a16="http://schemas.microsoft.com/office/drawing/2014/main" id="{CF9B8220-C041-EF98-DCDA-BCB6F4C048BE}"/>
              </a:ext>
            </a:extLst>
          </p:cNvPr>
          <p:cNvSpPr/>
          <p:nvPr/>
        </p:nvSpPr>
        <p:spPr>
          <a:xfrm>
            <a:off x="1048442" y="3429000"/>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Der Meeresspiegel steigt.</a:t>
            </a:r>
          </a:p>
        </p:txBody>
      </p:sp>
      <p:sp>
        <p:nvSpPr>
          <p:cNvPr id="15" name="Abgerundetes Rechteck 9">
            <a:extLst>
              <a:ext uri="{FF2B5EF4-FFF2-40B4-BE49-F238E27FC236}">
                <a16:creationId xmlns:a16="http://schemas.microsoft.com/office/drawing/2014/main" id="{965CC6AA-672B-561D-920B-3E841362C023}"/>
              </a:ext>
            </a:extLst>
          </p:cNvPr>
          <p:cNvSpPr/>
          <p:nvPr/>
        </p:nvSpPr>
        <p:spPr>
          <a:xfrm>
            <a:off x="1048443" y="214757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Umweltkatastrophen nehmen ab.</a:t>
            </a:r>
          </a:p>
        </p:txBody>
      </p:sp>
      <p:sp>
        <p:nvSpPr>
          <p:cNvPr id="16" name="Abgerundetes Rechteck 10">
            <a:extLst>
              <a:ext uri="{FF2B5EF4-FFF2-40B4-BE49-F238E27FC236}">
                <a16:creationId xmlns:a16="http://schemas.microsoft.com/office/drawing/2014/main" id="{897566E7-CDCE-2023-438D-077AB208C031}"/>
              </a:ext>
            </a:extLst>
          </p:cNvPr>
          <p:cNvSpPr/>
          <p:nvPr/>
        </p:nvSpPr>
        <p:spPr>
          <a:xfrm>
            <a:off x="1048442" y="471740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Globale Durchschnittstemperaturen</a:t>
            </a:r>
          </a:p>
          <a:p>
            <a:pPr algn="ctr"/>
            <a:r>
              <a:rPr lang="de-DE" sz="2000" dirty="0">
                <a:solidFill>
                  <a:schemeClr val="tx1"/>
                </a:solidFill>
              </a:rPr>
              <a:t> nehmen ab.</a:t>
            </a:r>
          </a:p>
        </p:txBody>
      </p:sp>
      <p:sp>
        <p:nvSpPr>
          <p:cNvPr id="17" name="Abgerundetes Rechteck 7">
            <a:hlinkClick r:id="" action="ppaction://hlinkshowjump?jump=nextslide"/>
            <a:extLst>
              <a:ext uri="{FF2B5EF4-FFF2-40B4-BE49-F238E27FC236}">
                <a16:creationId xmlns:a16="http://schemas.microsoft.com/office/drawing/2014/main" id="{874B14CC-D973-7488-C3D7-CB9C144715F6}"/>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18160702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14"/>
                                        </p:tgtEl>
                                        <p:attrNameLst>
                                          <p:attrName>fillcolor</p:attrName>
                                        </p:attrNameLst>
                                      </p:cBhvr>
                                      <p:to>
                                        <a:srgbClr val="92D050"/>
                                      </p:to>
                                    </p:animClr>
                                    <p:set>
                                      <p:cBhvr>
                                        <p:cTn id="7" dur="10" fill="hold"/>
                                        <p:tgtEl>
                                          <p:spTgt spid="14"/>
                                        </p:tgtEl>
                                        <p:attrNameLst>
                                          <p:attrName>fill.type</p:attrName>
                                        </p:attrNameLst>
                                      </p:cBhvr>
                                      <p:to>
                                        <p:strVal val="solid"/>
                                      </p:to>
                                    </p:set>
                                    <p:set>
                                      <p:cBhvr>
                                        <p:cTn id="8" dur="10" fill="hold"/>
                                        <p:tgtEl>
                                          <p:spTgt spid="14"/>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5"/>
                                        </p:tgtEl>
                                        <p:attrNameLst>
                                          <p:attrName>fillcolor</p:attrName>
                                        </p:attrNameLst>
                                      </p:cBhvr>
                                      <p:to>
                                        <a:srgbClr val="FF6565"/>
                                      </p:to>
                                    </p:animClr>
                                    <p:set>
                                      <p:cBhvr>
                                        <p:cTn id="17" dur="2000" fill="hold"/>
                                        <p:tgtEl>
                                          <p:spTgt spid="15"/>
                                        </p:tgtEl>
                                        <p:attrNameLst>
                                          <p:attrName>fill.type</p:attrName>
                                        </p:attrNameLst>
                                      </p:cBhvr>
                                      <p:to>
                                        <p:strVal val="solid"/>
                                      </p:to>
                                    </p:set>
                                    <p:set>
                                      <p:cBhvr>
                                        <p:cTn id="1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6"/>
                                        </p:tgtEl>
                                        <p:attrNameLst>
                                          <p:attrName>fillcolor</p:attrName>
                                        </p:attrNameLst>
                                      </p:cBhvr>
                                      <p:to>
                                        <a:srgbClr val="FF6565"/>
                                      </p:to>
                                    </p:animClr>
                                    <p:set>
                                      <p:cBhvr>
                                        <p:cTn id="24" dur="2000" fill="hold"/>
                                        <p:tgtEl>
                                          <p:spTgt spid="16"/>
                                        </p:tgtEl>
                                        <p:attrNameLst>
                                          <p:attrName>fill.type</p:attrName>
                                        </p:attrNameLst>
                                      </p:cBhvr>
                                      <p:to>
                                        <p:strVal val="solid"/>
                                      </p:to>
                                    </p:set>
                                    <p:set>
                                      <p:cBhvr>
                                        <p:cTn id="25"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3BCDE-A8ED-495F-9E62-B9D5E0C3D55D}"/>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178EBABA-4252-62B1-4821-44F5EB53A8EB}"/>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19. Wie funktioniert eine Kläranlage?</a:t>
            </a:r>
          </a:p>
        </p:txBody>
      </p:sp>
      <p:sp>
        <p:nvSpPr>
          <p:cNvPr id="9" name="Abgerundetes Rechteck 8">
            <a:extLst>
              <a:ext uri="{FF2B5EF4-FFF2-40B4-BE49-F238E27FC236}">
                <a16:creationId xmlns:a16="http://schemas.microsoft.com/office/drawing/2014/main" id="{210D72B2-3C4A-B54E-0671-C4E817119E95}"/>
              </a:ext>
            </a:extLst>
          </p:cNvPr>
          <p:cNvSpPr/>
          <p:nvPr/>
        </p:nvSpPr>
        <p:spPr>
          <a:xfrm>
            <a:off x="1048447" y="2157414"/>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Sie reinigt das Abwasser mittels mechanischer, physikalischer und biologischer Prozesse.</a:t>
            </a:r>
          </a:p>
        </p:txBody>
      </p:sp>
      <p:sp>
        <p:nvSpPr>
          <p:cNvPr id="10" name="Abgerundetes Rechteck 9">
            <a:extLst>
              <a:ext uri="{FF2B5EF4-FFF2-40B4-BE49-F238E27FC236}">
                <a16:creationId xmlns:a16="http://schemas.microsoft.com/office/drawing/2014/main" id="{4A6116BA-2BB8-67F1-7900-AAD332491356}"/>
              </a:ext>
            </a:extLst>
          </p:cNvPr>
          <p:cNvSpPr/>
          <p:nvPr/>
        </p:nvSpPr>
        <p:spPr>
          <a:xfrm>
            <a:off x="1048447" y="3432497"/>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Sie kocht das Abwasser, um alle Bakterien zu töten und zu reinigen.</a:t>
            </a:r>
          </a:p>
        </p:txBody>
      </p:sp>
      <p:sp>
        <p:nvSpPr>
          <p:cNvPr id="11" name="Abgerundetes Rechteck 10">
            <a:extLst>
              <a:ext uri="{FF2B5EF4-FFF2-40B4-BE49-F238E27FC236}">
                <a16:creationId xmlns:a16="http://schemas.microsoft.com/office/drawing/2014/main" id="{193F9B4B-0A42-2ED4-D474-D78E242447C6}"/>
              </a:ext>
            </a:extLst>
          </p:cNvPr>
          <p:cNvSpPr/>
          <p:nvPr/>
        </p:nvSpPr>
        <p:spPr>
          <a:xfrm>
            <a:off x="1048447" y="4717412"/>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Sie führt das Abwasser in einen Fluss, um es auf natürlichem Wege zu reinigen.</a:t>
            </a:r>
          </a:p>
        </p:txBody>
      </p:sp>
      <p:sp>
        <p:nvSpPr>
          <p:cNvPr id="12" name="Abgerundetes Rechteck 11">
            <a:hlinkClick r:id="" action="ppaction://hlinkshowjump?jump=nextslide"/>
            <a:extLst>
              <a:ext uri="{FF2B5EF4-FFF2-40B4-BE49-F238E27FC236}">
                <a16:creationId xmlns:a16="http://schemas.microsoft.com/office/drawing/2014/main" id="{87DE5D33-9C75-2787-0A3F-980E8D27CD22}"/>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518768763"/>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9"/>
                                        </p:tgtEl>
                                        <p:attrNameLst>
                                          <p:attrName>fillcolor</p:attrName>
                                        </p:attrNameLst>
                                      </p:cBhvr>
                                      <p:to>
                                        <a:srgbClr val="92D050"/>
                                      </p:to>
                                    </p:animClr>
                                    <p:set>
                                      <p:cBhvr>
                                        <p:cTn id="7" dur="10" fill="hold"/>
                                        <p:tgtEl>
                                          <p:spTgt spid="9"/>
                                        </p:tgtEl>
                                        <p:attrNameLst>
                                          <p:attrName>fill.type</p:attrName>
                                        </p:attrNameLst>
                                      </p:cBhvr>
                                      <p:to>
                                        <p:strVal val="solid"/>
                                      </p:to>
                                    </p:set>
                                    <p:set>
                                      <p:cBhvr>
                                        <p:cTn id="8" dur="10" fill="hold"/>
                                        <p:tgtEl>
                                          <p:spTgt spid="9"/>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0"/>
                                        </p:tgtEl>
                                        <p:attrNameLst>
                                          <p:attrName>fillcolor</p:attrName>
                                        </p:attrNameLst>
                                      </p:cBhvr>
                                      <p:to>
                                        <a:srgbClr val="FF6565"/>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6565"/>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B932E-4029-79E7-2A5F-F3BE9D2071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D2BB97-A7DE-DE17-D69D-6A76712C3BC5}"/>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Die Funktion einer Kläranlage</a:t>
            </a:r>
          </a:p>
        </p:txBody>
      </p:sp>
      <p:sp>
        <p:nvSpPr>
          <p:cNvPr id="3" name="Inhaltsplatzhalter 2">
            <a:extLst>
              <a:ext uri="{FF2B5EF4-FFF2-40B4-BE49-F238E27FC236}">
                <a16:creationId xmlns:a16="http://schemas.microsoft.com/office/drawing/2014/main" id="{1E51E873-228B-D89D-4154-235F476A9FF9}"/>
              </a:ext>
            </a:extLst>
          </p:cNvPr>
          <p:cNvSpPr>
            <a:spLocks noGrp="1"/>
          </p:cNvSpPr>
          <p:nvPr>
            <p:ph idx="1"/>
          </p:nvPr>
        </p:nvSpPr>
        <p:spPr>
          <a:xfrm>
            <a:off x="838200" y="1438275"/>
            <a:ext cx="10515600" cy="2639456"/>
          </a:xfrm>
        </p:spPr>
        <p:txBody>
          <a:bodyPr/>
          <a:lstStyle/>
          <a:p>
            <a:r>
              <a:rPr lang="de-DE" dirty="0">
                <a:ln w="0"/>
                <a:effectLst>
                  <a:outerShdw blurRad="38100" dist="19050" dir="2700000" algn="tl" rotWithShape="0">
                    <a:schemeClr val="dk1">
                      <a:alpha val="40000"/>
                    </a:schemeClr>
                  </a:outerShdw>
                </a:effectLst>
              </a:rPr>
              <a:t>Eine Kläranlage reinigt Abwasser in mehreren Schritten. Der erste Schritt ist die mechanische Reinigung, bei dem über einen Schotterfang und Rechen zunächst grobe Verschmutzungen entfernt werden. Im danach folgenden Sandfang und dem Vorklärbecken werden weitere Verunreinigungen sowohl mineralisch als auch organisch. Danach folgt die biologische Reinigung, hier werden durch Bakterien und andere Mikroorganismen weitere organische Schmutzstoffe entfernt, die vorher nicht zu filtern waren. In der darauffolgenden chemischen Reinigung wird in erster Linie Phosphor mittels Phosphorfällung entfernt, aber durchaus auch Schwermetalle und Salze. Bei jedem Reinigungsschritt entsteht Schlamm, der jeweils einer besonderen Behandlung bedarf.</a:t>
            </a:r>
            <a:endParaRPr lang="de-DE" dirty="0">
              <a:ln w="0"/>
              <a:solidFill>
                <a:srgbClr val="FF0000"/>
              </a:solidFill>
              <a:effectLst>
                <a:outerShdw blurRad="38100" dist="19050" dir="2700000" algn="tl" rotWithShape="0">
                  <a:schemeClr val="dk1">
                    <a:alpha val="40000"/>
                  </a:schemeClr>
                </a:outerShdw>
              </a:effectLst>
            </a:endParaRPr>
          </a:p>
          <a:p>
            <a:endParaRPr lang="de-DE" dirty="0">
              <a:ln w="0"/>
              <a:solidFill>
                <a:srgbClr val="FF0000"/>
              </a:solidFill>
              <a:effectLst>
                <a:outerShdw blurRad="38100" dist="19050" dir="2700000" algn="tl" rotWithShape="0">
                  <a:schemeClr val="dk1">
                    <a:alpha val="40000"/>
                  </a:schemeClr>
                </a:outerShdw>
              </a:effectLst>
            </a:endParaRPr>
          </a:p>
          <a:p>
            <a:endParaRPr lang="de-DE" b="0" dirty="0">
              <a:ln w="0"/>
              <a:solidFill>
                <a:srgbClr val="FF0000"/>
              </a:solidFill>
              <a:effectLst>
                <a:outerShdw blurRad="38100" dist="19050" dir="2700000" algn="tl" rotWithShape="0">
                  <a:schemeClr val="dk1">
                    <a:alpha val="40000"/>
                  </a:schemeClr>
                </a:outerShdw>
              </a:effectLst>
            </a:endParaRPr>
          </a:p>
          <a:p>
            <a:endParaRPr lang="de-DE" dirty="0">
              <a:ln w="0"/>
              <a:solidFill>
                <a:srgbClr val="FF0000"/>
              </a:solidFill>
              <a:effectLst>
                <a:outerShdw blurRad="38100" dist="19050" dir="2700000" algn="tl" rotWithShape="0">
                  <a:schemeClr val="dk1">
                    <a:alpha val="40000"/>
                  </a:schemeClr>
                </a:outerShdw>
              </a:effectLst>
            </a:endParaRPr>
          </a:p>
          <a:p>
            <a:endParaRPr lang="de-DE" b="0" dirty="0">
              <a:ln w="0"/>
              <a:solidFill>
                <a:srgbClr val="FF0000"/>
              </a:solidFill>
              <a:effectLst>
                <a:outerShdw blurRad="38100" dist="19050" dir="2700000" algn="tl" rotWithShape="0">
                  <a:schemeClr val="dk1">
                    <a:alpha val="40000"/>
                  </a:schemeClr>
                </a:outerShdw>
              </a:effectLst>
            </a:endParaRPr>
          </a:p>
          <a:p>
            <a:endParaRPr lang="de-DE" b="0" dirty="0"/>
          </a:p>
        </p:txBody>
      </p:sp>
      <p:pic>
        <p:nvPicPr>
          <p:cNvPr id="5" name="Grafik 4" descr="Ein Bild, das Gras, draußen, Gebäude, Baum enthält.&#10;&#10;KI-generierte Inhalte können fehlerhaft sein.">
            <a:extLst>
              <a:ext uri="{FF2B5EF4-FFF2-40B4-BE49-F238E27FC236}">
                <a16:creationId xmlns:a16="http://schemas.microsoft.com/office/drawing/2014/main" id="{68F45976-4D53-F353-C8C9-B276BA07B381}"/>
              </a:ext>
            </a:extLst>
          </p:cNvPr>
          <p:cNvPicPr>
            <a:picLocks noChangeAspect="1"/>
          </p:cNvPicPr>
          <p:nvPr/>
        </p:nvPicPr>
        <p:blipFill>
          <a:blip r:embed="rId3">
            <a:extLst>
              <a:ext uri="{28A0092B-C50C-407E-A947-70E740481C1C}">
                <a14:useLocalDpi xmlns:a14="http://schemas.microsoft.com/office/drawing/2010/main" val="0"/>
              </a:ext>
            </a:extLst>
          </a:blip>
          <a:srcRect r="2977" b="4833"/>
          <a:stretch/>
        </p:blipFill>
        <p:spPr>
          <a:xfrm>
            <a:off x="938998" y="3807617"/>
            <a:ext cx="3337055" cy="2179526"/>
          </a:xfrm>
          <a:prstGeom prst="rect">
            <a:avLst/>
          </a:prstGeom>
        </p:spPr>
      </p:pic>
      <p:sp>
        <p:nvSpPr>
          <p:cNvPr id="10" name="Textfeld 9">
            <a:extLst>
              <a:ext uri="{FF2B5EF4-FFF2-40B4-BE49-F238E27FC236}">
                <a16:creationId xmlns:a16="http://schemas.microsoft.com/office/drawing/2014/main" id="{04D0FC16-EF8F-B461-F003-C6249DCB15FF}"/>
              </a:ext>
            </a:extLst>
          </p:cNvPr>
          <p:cNvSpPr txBox="1"/>
          <p:nvPr/>
        </p:nvSpPr>
        <p:spPr>
          <a:xfrm>
            <a:off x="1037957" y="5771030"/>
            <a:ext cx="3337055" cy="277898"/>
          </a:xfrm>
          <a:prstGeom prst="rect">
            <a:avLst/>
          </a:prstGeom>
          <a:noFill/>
        </p:spPr>
        <p:txBody>
          <a:bodyPr wrap="square" rtlCol="0">
            <a:spAutoFit/>
          </a:bodyPr>
          <a:lstStyle/>
          <a:p>
            <a:r>
              <a:rPr lang="de-DE" sz="1200" dirty="0">
                <a:solidFill>
                  <a:schemeClr val="bg1"/>
                </a:solidFill>
                <a:effectLst>
                  <a:outerShdw blurRad="38100" dist="38100" dir="2700000" algn="tl">
                    <a:srgbClr val="000000">
                      <a:alpha val="43137"/>
                    </a:srgbClr>
                  </a:outerShdw>
                </a:effectLst>
              </a:rPr>
              <a:t>Foto: Hallesche Wasser und Stadtwirtschaft GmbH</a:t>
            </a:r>
          </a:p>
        </p:txBody>
      </p:sp>
      <p:sp>
        <p:nvSpPr>
          <p:cNvPr id="11" name="Abgerundetes Rechteck 4">
            <a:extLst>
              <a:ext uri="{FF2B5EF4-FFF2-40B4-BE49-F238E27FC236}">
                <a16:creationId xmlns:a16="http://schemas.microsoft.com/office/drawing/2014/main" id="{CA117254-92A1-FC17-6E90-85058B78385D}"/>
              </a:ext>
            </a:extLst>
          </p:cNvPr>
          <p:cNvSpPr/>
          <p:nvPr/>
        </p:nvSpPr>
        <p:spPr>
          <a:xfrm>
            <a:off x="7879360" y="4031226"/>
            <a:ext cx="3474440" cy="1959553"/>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174698"/>
                </a:solidFill>
              </a:rPr>
              <a:t>Schon gewusst, dass durch die </a:t>
            </a:r>
            <a:r>
              <a:rPr lang="de-DE" b="1" dirty="0">
                <a:solidFill>
                  <a:srgbClr val="174698"/>
                </a:solidFill>
                <a:hlinkClick r:id="rId4">
                  <a:extLst>
                    <a:ext uri="{A12FA001-AC4F-418D-AE19-62706E023703}">
                      <ahyp:hlinkClr xmlns:ahyp="http://schemas.microsoft.com/office/drawing/2018/hyperlinkcolor" val="tx"/>
                    </a:ext>
                  </a:extLst>
                </a:hlinkClick>
              </a:rPr>
              <a:t>Modernisierung</a:t>
            </a:r>
            <a:r>
              <a:rPr lang="de-DE" b="1" dirty="0">
                <a:solidFill>
                  <a:srgbClr val="174698"/>
                </a:solidFill>
              </a:rPr>
              <a:t> der Kläranlage Halle-Nord Emissionen eingespart werden können?</a:t>
            </a:r>
            <a:endParaRPr lang="de-DE" b="1" dirty="0">
              <a:ln w="0"/>
              <a:solidFill>
                <a:srgbClr val="174698"/>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17824211"/>
      </p:ext>
    </p:extLst>
  </p:cSld>
  <p:clrMapOvr>
    <a:masterClrMapping/>
  </p:clrMapOvr>
  <p:transition spd="slow" advClick="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4E9AA-E057-EB2C-3213-CEAA06EEEFC4}"/>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BDB03547-6E9B-837C-3066-12715DBA3050}"/>
              </a:ext>
            </a:extLst>
          </p:cNvPr>
          <p:cNvSpPr>
            <a:spLocks noGrp="1"/>
          </p:cNvSpPr>
          <p:nvPr>
            <p:ph type="title"/>
          </p:nvPr>
        </p:nvSpPr>
        <p:spPr/>
        <p:txBody>
          <a:bodyPr>
            <a:normAutofit fontScale="90000"/>
          </a:bodyPr>
          <a:lstStyle/>
          <a:p>
            <a:r>
              <a:rPr lang="de-DE" sz="3200" dirty="0">
                <a:ln w="0"/>
                <a:effectLst>
                  <a:outerShdw blurRad="38100" dist="19050" dir="2700000" algn="tl" rotWithShape="0">
                    <a:schemeClr val="dk1">
                      <a:alpha val="40000"/>
                    </a:schemeClr>
                  </a:outerShdw>
                </a:effectLst>
              </a:rPr>
              <a:t>20. Wie viel Abwasser kann die Kläranlage Halle-Nord an einem Tag reinigen?</a:t>
            </a:r>
          </a:p>
        </p:txBody>
      </p:sp>
      <p:sp>
        <p:nvSpPr>
          <p:cNvPr id="9" name="Abgerundetes Rechteck 8">
            <a:extLst>
              <a:ext uri="{FF2B5EF4-FFF2-40B4-BE49-F238E27FC236}">
                <a16:creationId xmlns:a16="http://schemas.microsoft.com/office/drawing/2014/main" id="{CC06B48D-BDA1-02D2-AB4A-8C7CA457B688}"/>
              </a:ext>
            </a:extLst>
          </p:cNvPr>
          <p:cNvSpPr/>
          <p:nvPr/>
        </p:nvSpPr>
        <p:spPr>
          <a:xfrm>
            <a:off x="1048447" y="3432495"/>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75.000.000 l</a:t>
            </a:r>
          </a:p>
        </p:txBody>
      </p:sp>
      <p:sp>
        <p:nvSpPr>
          <p:cNvPr id="10" name="Abgerundetes Rechteck 9">
            <a:extLst>
              <a:ext uri="{FF2B5EF4-FFF2-40B4-BE49-F238E27FC236}">
                <a16:creationId xmlns:a16="http://schemas.microsoft.com/office/drawing/2014/main" id="{371AA82D-5776-DA11-418F-D14686473B94}"/>
              </a:ext>
            </a:extLst>
          </p:cNvPr>
          <p:cNvSpPr/>
          <p:nvPr/>
        </p:nvSpPr>
        <p:spPr>
          <a:xfrm>
            <a:off x="1048447" y="2147582"/>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250.000 m³</a:t>
            </a:r>
          </a:p>
        </p:txBody>
      </p:sp>
      <p:sp>
        <p:nvSpPr>
          <p:cNvPr id="11" name="Abgerundetes Rechteck 10">
            <a:extLst>
              <a:ext uri="{FF2B5EF4-FFF2-40B4-BE49-F238E27FC236}">
                <a16:creationId xmlns:a16="http://schemas.microsoft.com/office/drawing/2014/main" id="{AE7F47D2-319B-901D-5D35-BED546152147}"/>
              </a:ext>
            </a:extLst>
          </p:cNvPr>
          <p:cNvSpPr/>
          <p:nvPr/>
        </p:nvSpPr>
        <p:spPr>
          <a:xfrm>
            <a:off x="1048447" y="4717412"/>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1.000.000.000 ml</a:t>
            </a:r>
          </a:p>
        </p:txBody>
      </p:sp>
      <p:sp>
        <p:nvSpPr>
          <p:cNvPr id="12" name="Abgerundetes Rechteck 11">
            <a:hlinkClick r:id="" action="ppaction://hlinkshowjump?jump=nextslide"/>
            <a:extLst>
              <a:ext uri="{FF2B5EF4-FFF2-40B4-BE49-F238E27FC236}">
                <a16:creationId xmlns:a16="http://schemas.microsoft.com/office/drawing/2014/main" id="{E356E4DA-020E-767D-2BB0-4FA1EAF4B80A}"/>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1102228"/>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9"/>
                                        </p:tgtEl>
                                        <p:attrNameLst>
                                          <p:attrName>fillcolor</p:attrName>
                                        </p:attrNameLst>
                                      </p:cBhvr>
                                      <p:to>
                                        <a:srgbClr val="92D050"/>
                                      </p:to>
                                    </p:animClr>
                                    <p:set>
                                      <p:cBhvr>
                                        <p:cTn id="7" dur="10" fill="hold"/>
                                        <p:tgtEl>
                                          <p:spTgt spid="9"/>
                                        </p:tgtEl>
                                        <p:attrNameLst>
                                          <p:attrName>fill.type</p:attrName>
                                        </p:attrNameLst>
                                      </p:cBhvr>
                                      <p:to>
                                        <p:strVal val="solid"/>
                                      </p:to>
                                    </p:set>
                                    <p:set>
                                      <p:cBhvr>
                                        <p:cTn id="8" dur="10" fill="hold"/>
                                        <p:tgtEl>
                                          <p:spTgt spid="9"/>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0"/>
                                        </p:tgtEl>
                                        <p:attrNameLst>
                                          <p:attrName>fillcolor</p:attrName>
                                        </p:attrNameLst>
                                      </p:cBhvr>
                                      <p:to>
                                        <a:srgbClr val="FF6565"/>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6565"/>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3B033-B203-1D8C-DB54-E442F912A2A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FDD554-9CD6-122E-A809-A3F929121464}"/>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Das Abwasser in der Kläranlage Halle-Nord</a:t>
            </a:r>
          </a:p>
        </p:txBody>
      </p:sp>
      <p:sp>
        <p:nvSpPr>
          <p:cNvPr id="3" name="Inhaltsplatzhalter 2">
            <a:extLst>
              <a:ext uri="{FF2B5EF4-FFF2-40B4-BE49-F238E27FC236}">
                <a16:creationId xmlns:a16="http://schemas.microsoft.com/office/drawing/2014/main" id="{C36C32DE-A16B-74D0-FA9B-593861AA3AE4}"/>
              </a:ext>
            </a:extLst>
          </p:cNvPr>
          <p:cNvSpPr>
            <a:spLocks noGrp="1"/>
          </p:cNvSpPr>
          <p:nvPr>
            <p:ph idx="1"/>
          </p:nvPr>
        </p:nvSpPr>
        <p:spPr/>
        <p:txBody>
          <a:bodyPr/>
          <a:lstStyle/>
          <a:p>
            <a:r>
              <a:rPr lang="de-DE" dirty="0">
                <a:ln w="0"/>
                <a:effectLst>
                  <a:outerShdw blurRad="38100" dist="19050" dir="2700000" algn="tl" rotWithShape="0">
                    <a:schemeClr val="dk1">
                      <a:alpha val="40000"/>
                    </a:schemeClr>
                  </a:outerShdw>
                </a:effectLst>
              </a:rPr>
              <a:t>Die Kläranlage in Halle-Nord ist eine der modernsten biologischen Großkläranlagen ihrer Art. </a:t>
            </a:r>
          </a:p>
          <a:p>
            <a:r>
              <a:rPr lang="de-DE" dirty="0">
                <a:ln w="0"/>
                <a:effectLst>
                  <a:outerShdw blurRad="38100" dist="19050" dir="2700000" algn="tl" rotWithShape="0">
                    <a:schemeClr val="dk1">
                      <a:alpha val="40000"/>
                    </a:schemeClr>
                  </a:outerShdw>
                </a:effectLst>
              </a:rPr>
              <a:t>Voll ausgelastet kann sie bis zu 75.000 Kubikmeter (m³) oder auch 75.000.000 Millionen Liter (l) Wasser am Tag reinigen. Bei der Reinigung werden bis zu 98 Prozent aller Schadstoffe aus dem anfallenden Abwasser entfernt.</a:t>
            </a:r>
            <a:endParaRPr lang="de-DE" dirty="0">
              <a:ln w="0"/>
              <a:solidFill>
                <a:srgbClr val="FF0000"/>
              </a:solidFill>
              <a:effectLst>
                <a:outerShdw blurRad="38100" dist="19050" dir="2700000" algn="tl" rotWithShape="0">
                  <a:schemeClr val="dk1">
                    <a:alpha val="40000"/>
                  </a:schemeClr>
                </a:outerShdw>
              </a:effectLst>
            </a:endParaRPr>
          </a:p>
          <a:p>
            <a:endParaRPr lang="de-DE" dirty="0">
              <a:ln w="0"/>
              <a:solidFill>
                <a:srgbClr val="FF0000"/>
              </a:solidFill>
              <a:effectLst>
                <a:outerShdw blurRad="38100" dist="19050" dir="2700000" algn="tl" rotWithShape="0">
                  <a:schemeClr val="dk1">
                    <a:alpha val="40000"/>
                  </a:schemeClr>
                </a:outerShdw>
              </a:effectLst>
            </a:endParaRPr>
          </a:p>
          <a:p>
            <a:endParaRPr lang="de-DE" b="0" dirty="0">
              <a:ln w="0"/>
              <a:solidFill>
                <a:srgbClr val="FF0000"/>
              </a:solidFill>
              <a:effectLst>
                <a:outerShdw blurRad="38100" dist="19050" dir="2700000" algn="tl" rotWithShape="0">
                  <a:schemeClr val="dk1">
                    <a:alpha val="40000"/>
                  </a:schemeClr>
                </a:outerShdw>
              </a:effectLst>
            </a:endParaRPr>
          </a:p>
          <a:p>
            <a:endParaRPr lang="de-DE" dirty="0">
              <a:ln w="0"/>
              <a:solidFill>
                <a:srgbClr val="FF0000"/>
              </a:solidFill>
              <a:effectLst>
                <a:outerShdw blurRad="38100" dist="19050" dir="2700000" algn="tl" rotWithShape="0">
                  <a:schemeClr val="dk1">
                    <a:alpha val="40000"/>
                  </a:schemeClr>
                </a:outerShdw>
              </a:effectLst>
            </a:endParaRPr>
          </a:p>
          <a:p>
            <a:endParaRPr lang="de-DE" b="0" dirty="0">
              <a:ln w="0"/>
              <a:solidFill>
                <a:srgbClr val="FF0000"/>
              </a:solidFill>
              <a:effectLst>
                <a:outerShdw blurRad="38100" dist="19050" dir="2700000" algn="tl" rotWithShape="0">
                  <a:schemeClr val="dk1">
                    <a:alpha val="40000"/>
                  </a:schemeClr>
                </a:outerShdw>
              </a:effectLst>
            </a:endParaRPr>
          </a:p>
          <a:p>
            <a:endParaRPr lang="de-DE" b="0" dirty="0"/>
          </a:p>
        </p:txBody>
      </p:sp>
      <p:pic>
        <p:nvPicPr>
          <p:cNvPr id="5" name="Grafik 4" descr="Ein Bild, das draußen, Luftbild, Luftfotografie, Haus enthält.&#10;&#10;KI-generierte Inhalte können fehlerhaft sein.">
            <a:extLst>
              <a:ext uri="{FF2B5EF4-FFF2-40B4-BE49-F238E27FC236}">
                <a16:creationId xmlns:a16="http://schemas.microsoft.com/office/drawing/2014/main" id="{C33A81EA-1FC0-98C4-1F47-7AF183F4E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736" y="3004624"/>
            <a:ext cx="7584527" cy="2976048"/>
          </a:xfrm>
          <a:prstGeom prst="rect">
            <a:avLst/>
          </a:prstGeom>
        </p:spPr>
      </p:pic>
      <p:sp>
        <p:nvSpPr>
          <p:cNvPr id="6" name="Textfeld 5">
            <a:extLst>
              <a:ext uri="{FF2B5EF4-FFF2-40B4-BE49-F238E27FC236}">
                <a16:creationId xmlns:a16="http://schemas.microsoft.com/office/drawing/2014/main" id="{B5BC6056-E18B-C1F1-0B0B-943706C8C8D8}"/>
              </a:ext>
            </a:extLst>
          </p:cNvPr>
          <p:cNvSpPr txBox="1"/>
          <p:nvPr/>
        </p:nvSpPr>
        <p:spPr>
          <a:xfrm>
            <a:off x="6612993" y="5744995"/>
            <a:ext cx="3337055" cy="277898"/>
          </a:xfrm>
          <a:prstGeom prst="rect">
            <a:avLst/>
          </a:prstGeom>
          <a:noFill/>
        </p:spPr>
        <p:txBody>
          <a:bodyPr wrap="square" rtlCol="0">
            <a:spAutoFit/>
          </a:bodyPr>
          <a:lstStyle/>
          <a:p>
            <a:r>
              <a:rPr lang="de-DE" sz="1200" dirty="0">
                <a:solidFill>
                  <a:schemeClr val="bg1"/>
                </a:solidFill>
                <a:effectLst>
                  <a:outerShdw blurRad="38100" dist="38100" dir="2700000" algn="tl">
                    <a:srgbClr val="000000">
                      <a:alpha val="43137"/>
                    </a:srgbClr>
                  </a:outerShdw>
                </a:effectLst>
              </a:rPr>
              <a:t>Foto: Hallesche Wasser und Stadtwirtschaft GmbH</a:t>
            </a:r>
          </a:p>
        </p:txBody>
      </p:sp>
    </p:spTree>
    <p:extLst>
      <p:ext uri="{BB962C8B-B14F-4D97-AF65-F5344CB8AC3E}">
        <p14:creationId xmlns:p14="http://schemas.microsoft.com/office/powerpoint/2010/main" val="1218852750"/>
      </p:ext>
    </p:extLst>
  </p:cSld>
  <p:clrMapOvr>
    <a:masterClrMapping/>
  </p:clrMapOvr>
  <p:transition spd="slow" advClick="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D1E2F-6BE6-88FF-0618-E4B8BC5C8ADB}"/>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BAB8AEA9-A627-A4BF-09D8-4BF33CB156B7}"/>
              </a:ext>
            </a:extLst>
          </p:cNvPr>
          <p:cNvSpPr>
            <a:spLocks noGrp="1"/>
          </p:cNvSpPr>
          <p:nvPr>
            <p:ph type="title"/>
          </p:nvPr>
        </p:nvSpPr>
        <p:spPr>
          <a:xfrm>
            <a:off x="838199" y="757236"/>
            <a:ext cx="10515599" cy="681037"/>
          </a:xfrm>
        </p:spPr>
        <p:txBody>
          <a:bodyPr>
            <a:normAutofit fontScale="90000"/>
          </a:bodyPr>
          <a:lstStyle/>
          <a:p>
            <a:r>
              <a:rPr lang="de-DE" dirty="0">
                <a:ln w="0"/>
                <a:effectLst>
                  <a:outerShdw blurRad="38100" dist="19050" dir="2700000" algn="tl" rotWithShape="0">
                    <a:schemeClr val="dk1">
                      <a:alpha val="40000"/>
                    </a:schemeClr>
                  </a:outerShdw>
                </a:effectLst>
              </a:rPr>
              <a:t>21. Wie viele der Tierarten, die auf der Roten Liste stehen, sind aktuell vom Aussterben bedroht? </a:t>
            </a:r>
          </a:p>
        </p:txBody>
      </p:sp>
      <p:sp>
        <p:nvSpPr>
          <p:cNvPr id="3" name="Inhaltsplatzhalter 2">
            <a:extLst>
              <a:ext uri="{FF2B5EF4-FFF2-40B4-BE49-F238E27FC236}">
                <a16:creationId xmlns:a16="http://schemas.microsoft.com/office/drawing/2014/main" id="{5A41C2DA-2F18-A0C7-58C0-69ED00546055}"/>
              </a:ext>
            </a:extLst>
          </p:cNvPr>
          <p:cNvSpPr>
            <a:spLocks noGrp="1"/>
          </p:cNvSpPr>
          <p:nvPr>
            <p:ph idx="1"/>
          </p:nvPr>
        </p:nvSpPr>
        <p:spPr>
          <a:xfrm>
            <a:off x="838200" y="1438273"/>
            <a:ext cx="10515600" cy="4738689"/>
          </a:xfrm>
        </p:spPr>
        <p:txBody>
          <a:bodyPr/>
          <a:lstStyle/>
          <a:p>
            <a:r>
              <a:rPr lang="de-DE" dirty="0"/>
              <a:t> </a:t>
            </a:r>
          </a:p>
        </p:txBody>
      </p:sp>
      <p:sp>
        <p:nvSpPr>
          <p:cNvPr id="9" name="Abgerundetes Rechteck 8">
            <a:extLst>
              <a:ext uri="{FF2B5EF4-FFF2-40B4-BE49-F238E27FC236}">
                <a16:creationId xmlns:a16="http://schemas.microsoft.com/office/drawing/2014/main" id="{93838245-23DE-F8C8-21C1-DE6427DAFFD7}"/>
              </a:ext>
            </a:extLst>
          </p:cNvPr>
          <p:cNvSpPr/>
          <p:nvPr/>
        </p:nvSpPr>
        <p:spPr>
          <a:xfrm>
            <a:off x="1048442" y="4717411"/>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47.000</a:t>
            </a:r>
          </a:p>
        </p:txBody>
      </p:sp>
      <p:sp>
        <p:nvSpPr>
          <p:cNvPr id="10" name="Abgerundetes Rechteck 9">
            <a:extLst>
              <a:ext uri="{FF2B5EF4-FFF2-40B4-BE49-F238E27FC236}">
                <a16:creationId xmlns:a16="http://schemas.microsoft.com/office/drawing/2014/main" id="{4E2141DD-3A0A-0798-88FD-26F098795E5C}"/>
              </a:ext>
            </a:extLst>
          </p:cNvPr>
          <p:cNvSpPr/>
          <p:nvPr/>
        </p:nvSpPr>
        <p:spPr>
          <a:xfrm>
            <a:off x="1048443" y="214757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8.500</a:t>
            </a:r>
          </a:p>
        </p:txBody>
      </p:sp>
      <p:sp>
        <p:nvSpPr>
          <p:cNvPr id="11" name="Abgerundetes Rechteck 10">
            <a:extLst>
              <a:ext uri="{FF2B5EF4-FFF2-40B4-BE49-F238E27FC236}">
                <a16:creationId xmlns:a16="http://schemas.microsoft.com/office/drawing/2014/main" id="{CA5A91A7-E7BD-93DF-D3F7-E7CBF961180F}"/>
              </a:ext>
            </a:extLst>
          </p:cNvPr>
          <p:cNvSpPr/>
          <p:nvPr/>
        </p:nvSpPr>
        <p:spPr>
          <a:xfrm>
            <a:off x="1048442" y="3432495"/>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730</a:t>
            </a:r>
          </a:p>
        </p:txBody>
      </p:sp>
      <p:sp>
        <p:nvSpPr>
          <p:cNvPr id="8" name="Abgerundetes Rechteck 7">
            <a:hlinkClick r:id="" action="ppaction://hlinkshowjump?jump=nextslide"/>
            <a:extLst>
              <a:ext uri="{FF2B5EF4-FFF2-40B4-BE49-F238E27FC236}">
                <a16:creationId xmlns:a16="http://schemas.microsoft.com/office/drawing/2014/main" id="{CB99EF52-8572-2D52-1520-35AB9C2D70EC}"/>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8536740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9"/>
                                        </p:tgtEl>
                                        <p:attrNameLst>
                                          <p:attrName>fillcolor</p:attrName>
                                        </p:attrNameLst>
                                      </p:cBhvr>
                                      <p:to>
                                        <a:srgbClr val="92D050"/>
                                      </p:to>
                                    </p:animClr>
                                    <p:set>
                                      <p:cBhvr>
                                        <p:cTn id="7" dur="10" fill="hold"/>
                                        <p:tgtEl>
                                          <p:spTgt spid="9"/>
                                        </p:tgtEl>
                                        <p:attrNameLst>
                                          <p:attrName>fill.type</p:attrName>
                                        </p:attrNameLst>
                                      </p:cBhvr>
                                      <p:to>
                                        <p:strVal val="solid"/>
                                      </p:to>
                                    </p:set>
                                    <p:set>
                                      <p:cBhvr>
                                        <p:cTn id="8" dur="10" fill="hold"/>
                                        <p:tgtEl>
                                          <p:spTgt spid="9"/>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0"/>
                                        </p:tgtEl>
                                        <p:attrNameLst>
                                          <p:attrName>fillcolor</p:attrName>
                                        </p:attrNameLst>
                                      </p:cBhvr>
                                      <p:to>
                                        <a:srgbClr val="FF6565"/>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6565"/>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1B6C9-3A30-23C5-F303-E80CEE9BC3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1D1A00-691F-CD7B-B650-F83ED32BA369}"/>
              </a:ext>
            </a:extLst>
          </p:cNvPr>
          <p:cNvSpPr>
            <a:spLocks noGrp="1"/>
          </p:cNvSpPr>
          <p:nvPr>
            <p:ph type="title"/>
          </p:nvPr>
        </p:nvSpPr>
        <p:spPr/>
        <p:txBody>
          <a:bodyPr>
            <a:normAutofit/>
          </a:bodyPr>
          <a:lstStyle/>
          <a:p>
            <a:r>
              <a:rPr lang="de-DE" sz="3200" dirty="0">
                <a:ln w="0"/>
                <a:effectLst>
                  <a:outerShdw blurRad="38100" dist="38100" dir="2700000" algn="tl">
                    <a:srgbClr val="000000">
                      <a:alpha val="43137"/>
                    </a:srgbClr>
                  </a:outerShdw>
                </a:effectLst>
              </a:rPr>
              <a:t>Infotext: Die Tierarten der R</a:t>
            </a:r>
            <a:r>
              <a:rPr lang="de-DE" sz="3200" dirty="0">
                <a:effectLst>
                  <a:outerShdw blurRad="38100" dist="38100" dir="2700000" algn="tl">
                    <a:srgbClr val="000000">
                      <a:alpha val="43137"/>
                    </a:srgbClr>
                  </a:outerShdw>
                </a:effectLst>
              </a:rPr>
              <a:t>oten Liste</a:t>
            </a:r>
          </a:p>
        </p:txBody>
      </p:sp>
      <p:sp>
        <p:nvSpPr>
          <p:cNvPr id="3" name="Inhaltsplatzhalter 2">
            <a:extLst>
              <a:ext uri="{FF2B5EF4-FFF2-40B4-BE49-F238E27FC236}">
                <a16:creationId xmlns:a16="http://schemas.microsoft.com/office/drawing/2014/main" id="{48CA28B0-53EC-5964-F116-ADD7E65A000A}"/>
              </a:ext>
            </a:extLst>
          </p:cNvPr>
          <p:cNvSpPr>
            <a:spLocks noGrp="1"/>
          </p:cNvSpPr>
          <p:nvPr>
            <p:ph idx="1"/>
          </p:nvPr>
        </p:nvSpPr>
        <p:spPr/>
        <p:txBody>
          <a:bodyPr/>
          <a:lstStyle/>
          <a:p>
            <a:r>
              <a:rPr lang="de-DE" dirty="0">
                <a:ln w="0"/>
                <a:effectLst>
                  <a:outerShdw blurRad="38100" dist="19050" dir="2700000" algn="tl" rotWithShape="0">
                    <a:schemeClr val="dk1">
                      <a:alpha val="40000"/>
                    </a:schemeClr>
                  </a:outerShdw>
                </a:effectLst>
              </a:rPr>
              <a:t>Auf der </a:t>
            </a:r>
            <a:r>
              <a:rPr lang="de-DE" dirty="0">
                <a:ln w="0"/>
                <a:effectLst>
                  <a:outerShdw blurRad="38100" dist="19050" dir="2700000" algn="tl" rotWithShape="0">
                    <a:schemeClr val="dk1">
                      <a:alpha val="40000"/>
                    </a:schemeClr>
                  </a:outerShdw>
                </a:effectLst>
                <a:hlinkClick r:id="rId3">
                  <a:extLst>
                    <a:ext uri="{A12FA001-AC4F-418D-AE19-62706E023703}">
                      <ahyp:hlinkClr xmlns:ahyp="http://schemas.microsoft.com/office/drawing/2018/hyperlinkcolor" val="tx"/>
                    </a:ext>
                  </a:extLst>
                </a:hlinkClick>
              </a:rPr>
              <a:t>Roten Liste</a:t>
            </a:r>
            <a:r>
              <a:rPr lang="de-DE" dirty="0">
                <a:ln w="0"/>
                <a:effectLst>
                  <a:outerShdw blurRad="38100" dist="19050" dir="2700000" algn="tl" rotWithShape="0">
                    <a:schemeClr val="dk1">
                      <a:alpha val="40000"/>
                    </a:schemeClr>
                  </a:outerShdw>
                </a:effectLst>
              </a:rPr>
              <a:t> stehen über 170.000 Arten. Davon gelten mehr als 47.000 Tierarten als bedroht, viele davon wegen des Klimawandels. Insgesamt gibt es schätzungsweise rund acht Millionen Tierarten. Experten gehen davon aus, dass etwa eine Million davon vom Aussterben bedroht ist. Außerdem wird geschätzt, dass jeden Tag 130 bis 150 Tierarten verschwinden.</a:t>
            </a:r>
          </a:p>
        </p:txBody>
      </p:sp>
      <p:sp>
        <p:nvSpPr>
          <p:cNvPr id="5" name="Abgerundetes Rechteck 4">
            <a:extLst>
              <a:ext uri="{FF2B5EF4-FFF2-40B4-BE49-F238E27FC236}">
                <a16:creationId xmlns:a16="http://schemas.microsoft.com/office/drawing/2014/main" id="{2BA5BFF6-B333-43D9-CB48-E56BCDB4ED20}"/>
              </a:ext>
            </a:extLst>
          </p:cNvPr>
          <p:cNvSpPr/>
          <p:nvPr/>
        </p:nvSpPr>
        <p:spPr>
          <a:xfrm>
            <a:off x="7879360" y="4031226"/>
            <a:ext cx="3474440" cy="1959553"/>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174698"/>
                </a:solidFill>
              </a:rPr>
              <a:t>Schon gewusst, dass die GWG-Flächen von insgesamt 8.000 m² mit </a:t>
            </a:r>
            <a:r>
              <a:rPr lang="de-DE" b="1" dirty="0">
                <a:solidFill>
                  <a:srgbClr val="174698"/>
                </a:solidFill>
                <a:hlinkClick r:id="rId4">
                  <a:extLst>
                    <a:ext uri="{A12FA001-AC4F-418D-AE19-62706E023703}">
                      <ahyp:hlinkClr xmlns:ahyp="http://schemas.microsoft.com/office/drawing/2018/hyperlinkcolor" val="tx"/>
                    </a:ext>
                  </a:extLst>
                </a:hlinkClick>
              </a:rPr>
              <a:t>Wildpflanzenmischungen</a:t>
            </a:r>
            <a:r>
              <a:rPr lang="de-DE" b="1" dirty="0">
                <a:solidFill>
                  <a:srgbClr val="174698"/>
                </a:solidFill>
              </a:rPr>
              <a:t> begrünt hat, um einen Lebensraum für zahlreiche Insektenarten zu schaffen?</a:t>
            </a:r>
          </a:p>
        </p:txBody>
      </p:sp>
      <p:pic>
        <p:nvPicPr>
          <p:cNvPr id="7" name="Grafik 6" descr="Ein Bild, das Pflanze, Blume, draußen, Blütenblatt enthält.&#10;&#10;KI-generierte Inhalte können fehlerhaft sein.">
            <a:extLst>
              <a:ext uri="{FF2B5EF4-FFF2-40B4-BE49-F238E27FC236}">
                <a16:creationId xmlns:a16="http://schemas.microsoft.com/office/drawing/2014/main" id="{91D6D087-43E1-C6F5-D589-443D8C98263A}"/>
              </a:ext>
            </a:extLst>
          </p:cNvPr>
          <p:cNvPicPr>
            <a:picLocks noChangeAspect="1"/>
          </p:cNvPicPr>
          <p:nvPr/>
        </p:nvPicPr>
        <p:blipFill>
          <a:blip r:embed="rId5"/>
          <a:srcRect b="25495"/>
          <a:stretch/>
        </p:blipFill>
        <p:spPr>
          <a:xfrm>
            <a:off x="913172" y="3243950"/>
            <a:ext cx="5530205" cy="2746829"/>
          </a:xfrm>
          <a:prstGeom prst="rect">
            <a:avLst/>
          </a:prstGeom>
        </p:spPr>
      </p:pic>
      <p:sp>
        <p:nvSpPr>
          <p:cNvPr id="8" name="Textfeld 7">
            <a:extLst>
              <a:ext uri="{FF2B5EF4-FFF2-40B4-BE49-F238E27FC236}">
                <a16:creationId xmlns:a16="http://schemas.microsoft.com/office/drawing/2014/main" id="{E54B2FC1-3425-5E70-98EA-B821BB40D914}"/>
              </a:ext>
            </a:extLst>
          </p:cNvPr>
          <p:cNvSpPr txBox="1"/>
          <p:nvPr/>
        </p:nvSpPr>
        <p:spPr>
          <a:xfrm>
            <a:off x="5416372" y="5749742"/>
            <a:ext cx="1070549"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 Flyodine</a:t>
            </a:r>
          </a:p>
        </p:txBody>
      </p:sp>
    </p:spTree>
    <p:extLst>
      <p:ext uri="{BB962C8B-B14F-4D97-AF65-F5344CB8AC3E}">
        <p14:creationId xmlns:p14="http://schemas.microsoft.com/office/powerpoint/2010/main" val="2587624667"/>
      </p:ext>
    </p:extLst>
  </p:cSld>
  <p:clrMapOvr>
    <a:masterClrMapping/>
  </p:clrMapOvr>
  <p:transition spd="slow" advClick="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679-1C94-9D23-9A59-40F027264A68}"/>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E0B5888F-E67E-B4C1-DA25-082F47F55418}"/>
              </a:ext>
            </a:extLst>
          </p:cNvPr>
          <p:cNvSpPr>
            <a:spLocks noGrp="1"/>
          </p:cNvSpPr>
          <p:nvPr>
            <p:ph type="title"/>
          </p:nvPr>
        </p:nvSpPr>
        <p:spPr>
          <a:xfrm>
            <a:off x="838199" y="757236"/>
            <a:ext cx="10515599" cy="681037"/>
          </a:xfrm>
        </p:spPr>
        <p:txBody>
          <a:bodyPr>
            <a:normAutofit fontScale="90000"/>
          </a:bodyPr>
          <a:lstStyle/>
          <a:p>
            <a:r>
              <a:rPr lang="de-DE" dirty="0">
                <a:ln w="0"/>
                <a:effectLst>
                  <a:outerShdw blurRad="38100" dist="19050" dir="2700000" algn="tl" rotWithShape="0">
                    <a:schemeClr val="dk1">
                      <a:alpha val="40000"/>
                    </a:schemeClr>
                  </a:outerShdw>
                </a:effectLst>
              </a:rPr>
              <a:t>22. Wie viele Landwirbeltiere sind seit 1900 ausgestorben? </a:t>
            </a:r>
          </a:p>
        </p:txBody>
      </p:sp>
      <p:sp>
        <p:nvSpPr>
          <p:cNvPr id="3" name="Inhaltsplatzhalter 2">
            <a:extLst>
              <a:ext uri="{FF2B5EF4-FFF2-40B4-BE49-F238E27FC236}">
                <a16:creationId xmlns:a16="http://schemas.microsoft.com/office/drawing/2014/main" id="{BD2251BF-52A0-7990-34A9-84A669E20B99}"/>
              </a:ext>
            </a:extLst>
          </p:cNvPr>
          <p:cNvSpPr>
            <a:spLocks noGrp="1"/>
          </p:cNvSpPr>
          <p:nvPr>
            <p:ph idx="1"/>
          </p:nvPr>
        </p:nvSpPr>
        <p:spPr>
          <a:xfrm>
            <a:off x="838200" y="1438273"/>
            <a:ext cx="10515600" cy="4738689"/>
          </a:xfrm>
        </p:spPr>
        <p:txBody>
          <a:bodyPr/>
          <a:lstStyle/>
          <a:p>
            <a:r>
              <a:rPr lang="de-DE" dirty="0"/>
              <a:t> </a:t>
            </a:r>
          </a:p>
        </p:txBody>
      </p:sp>
      <p:sp>
        <p:nvSpPr>
          <p:cNvPr id="9" name="Abgerundetes Rechteck 8">
            <a:extLst>
              <a:ext uri="{FF2B5EF4-FFF2-40B4-BE49-F238E27FC236}">
                <a16:creationId xmlns:a16="http://schemas.microsoft.com/office/drawing/2014/main" id="{96A960CD-9420-B4D4-177C-D6D16FA98A6D}"/>
              </a:ext>
            </a:extLst>
          </p:cNvPr>
          <p:cNvSpPr/>
          <p:nvPr/>
        </p:nvSpPr>
        <p:spPr>
          <a:xfrm>
            <a:off x="1048443" y="3425505"/>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Mindestens 543</a:t>
            </a:r>
          </a:p>
        </p:txBody>
      </p:sp>
      <p:sp>
        <p:nvSpPr>
          <p:cNvPr id="10" name="Abgerundetes Rechteck 9">
            <a:extLst>
              <a:ext uri="{FF2B5EF4-FFF2-40B4-BE49-F238E27FC236}">
                <a16:creationId xmlns:a16="http://schemas.microsoft.com/office/drawing/2014/main" id="{56E25809-9FC2-ED1E-FBC8-52474B958FBB}"/>
              </a:ext>
            </a:extLst>
          </p:cNvPr>
          <p:cNvSpPr/>
          <p:nvPr/>
        </p:nvSpPr>
        <p:spPr>
          <a:xfrm>
            <a:off x="1048443" y="214757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Unter 379</a:t>
            </a:r>
          </a:p>
        </p:txBody>
      </p:sp>
      <p:sp>
        <p:nvSpPr>
          <p:cNvPr id="11" name="Abgerundetes Rechteck 10">
            <a:extLst>
              <a:ext uri="{FF2B5EF4-FFF2-40B4-BE49-F238E27FC236}">
                <a16:creationId xmlns:a16="http://schemas.microsoft.com/office/drawing/2014/main" id="{16EBACE9-F9D7-2599-7793-BE71F9F81147}"/>
              </a:ext>
            </a:extLst>
          </p:cNvPr>
          <p:cNvSpPr/>
          <p:nvPr/>
        </p:nvSpPr>
        <p:spPr>
          <a:xfrm>
            <a:off x="1097493" y="4703431"/>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Rund 128</a:t>
            </a:r>
          </a:p>
        </p:txBody>
      </p:sp>
      <p:sp>
        <p:nvSpPr>
          <p:cNvPr id="8" name="Abgerundetes Rechteck 7">
            <a:hlinkClick r:id="" action="ppaction://hlinkshowjump?jump=nextslide"/>
            <a:extLst>
              <a:ext uri="{FF2B5EF4-FFF2-40B4-BE49-F238E27FC236}">
                <a16:creationId xmlns:a16="http://schemas.microsoft.com/office/drawing/2014/main" id="{6EAB6AD7-B3EB-DE55-8E55-25A6B653E977}"/>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129835893"/>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9"/>
                                        </p:tgtEl>
                                        <p:attrNameLst>
                                          <p:attrName>fillcolor</p:attrName>
                                        </p:attrNameLst>
                                      </p:cBhvr>
                                      <p:to>
                                        <a:srgbClr val="92D050"/>
                                      </p:to>
                                    </p:animClr>
                                    <p:set>
                                      <p:cBhvr>
                                        <p:cTn id="7" dur="10" fill="hold"/>
                                        <p:tgtEl>
                                          <p:spTgt spid="9"/>
                                        </p:tgtEl>
                                        <p:attrNameLst>
                                          <p:attrName>fill.type</p:attrName>
                                        </p:attrNameLst>
                                      </p:cBhvr>
                                      <p:to>
                                        <p:strVal val="solid"/>
                                      </p:to>
                                    </p:set>
                                    <p:set>
                                      <p:cBhvr>
                                        <p:cTn id="8" dur="10" fill="hold"/>
                                        <p:tgtEl>
                                          <p:spTgt spid="9"/>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0"/>
                                        </p:tgtEl>
                                        <p:attrNameLst>
                                          <p:attrName>fillcolor</p:attrName>
                                        </p:attrNameLst>
                                      </p:cBhvr>
                                      <p:to>
                                        <a:srgbClr val="FF6565"/>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6565"/>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D87F2-5A55-5744-EE27-6EAFCB03F778}"/>
            </a:ext>
          </a:extLst>
        </p:cNvPr>
        <p:cNvGrpSpPr/>
        <p:nvPr/>
      </p:nvGrpSpPr>
      <p:grpSpPr>
        <a:xfrm>
          <a:off x="0" y="0"/>
          <a:ext cx="0" cy="0"/>
          <a:chOff x="0" y="0"/>
          <a:chExt cx="0" cy="0"/>
        </a:xfrm>
      </p:grpSpPr>
      <p:pic>
        <p:nvPicPr>
          <p:cNvPr id="6" name="Grafik 5" descr="Ein Bild, das Frosch, Amphibie, Echter Frosch, draußen enthält.&#10;&#10;KI-generierte Inhalte können fehlerhaft sein.">
            <a:extLst>
              <a:ext uri="{FF2B5EF4-FFF2-40B4-BE49-F238E27FC236}">
                <a16:creationId xmlns:a16="http://schemas.microsoft.com/office/drawing/2014/main" id="{961CC2DC-63C6-D8E3-7B85-DCBD8A227D4E}"/>
              </a:ext>
            </a:extLst>
          </p:cNvPr>
          <p:cNvPicPr>
            <a:picLocks noChangeAspect="1"/>
          </p:cNvPicPr>
          <p:nvPr/>
        </p:nvPicPr>
        <p:blipFill>
          <a:blip r:embed="rId3" cstate="print">
            <a:extLst>
              <a:ext uri="{28A0092B-C50C-407E-A947-70E740481C1C}">
                <a14:useLocalDpi xmlns:a14="http://schemas.microsoft.com/office/drawing/2010/main" val="0"/>
              </a:ext>
            </a:extLst>
          </a:blip>
          <a:srcRect t="30903" b="26667"/>
          <a:stretch/>
        </p:blipFill>
        <p:spPr>
          <a:xfrm>
            <a:off x="3810000" y="3079780"/>
            <a:ext cx="4572000" cy="2909890"/>
          </a:xfrm>
          <a:prstGeom prst="rect">
            <a:avLst/>
          </a:prstGeom>
        </p:spPr>
      </p:pic>
      <p:sp>
        <p:nvSpPr>
          <p:cNvPr id="2" name="Titel 1">
            <a:extLst>
              <a:ext uri="{FF2B5EF4-FFF2-40B4-BE49-F238E27FC236}">
                <a16:creationId xmlns:a16="http://schemas.microsoft.com/office/drawing/2014/main" id="{581C5DB8-8521-12EA-39D7-8E3614BD5DB9}"/>
              </a:ext>
            </a:extLst>
          </p:cNvPr>
          <p:cNvSpPr>
            <a:spLocks noGrp="1"/>
          </p:cNvSpPr>
          <p:nvPr>
            <p:ph type="title"/>
          </p:nvPr>
        </p:nvSpPr>
        <p:spPr/>
        <p:txBody>
          <a:bodyPr>
            <a:normAutofit/>
          </a:bodyPr>
          <a:lstStyle/>
          <a:p>
            <a:r>
              <a:rPr lang="de-DE" sz="3200" dirty="0">
                <a:ln w="0"/>
                <a:effectLst>
                  <a:outerShdw blurRad="38100" dist="38100" dir="2700000" algn="tl">
                    <a:srgbClr val="000000">
                      <a:alpha val="43137"/>
                    </a:srgbClr>
                  </a:outerShdw>
                </a:effectLst>
              </a:rPr>
              <a:t>Infotext: Anzahl der ausgestorbenen Landwirbeltiere</a:t>
            </a:r>
            <a:endParaRPr lang="de-DE" sz="3200" dirty="0">
              <a:effectLst>
                <a:outerShdw blurRad="38100" dist="38100" dir="2700000" algn="tl">
                  <a:srgbClr val="000000">
                    <a:alpha val="43137"/>
                  </a:srgbClr>
                </a:outerShdw>
              </a:effectLst>
            </a:endParaRPr>
          </a:p>
        </p:txBody>
      </p:sp>
      <p:sp>
        <p:nvSpPr>
          <p:cNvPr id="3" name="Inhaltsplatzhalter 2">
            <a:extLst>
              <a:ext uri="{FF2B5EF4-FFF2-40B4-BE49-F238E27FC236}">
                <a16:creationId xmlns:a16="http://schemas.microsoft.com/office/drawing/2014/main" id="{6F547092-F727-1FA5-003A-A8ADA307BAA1}"/>
              </a:ext>
            </a:extLst>
          </p:cNvPr>
          <p:cNvSpPr>
            <a:spLocks noGrp="1"/>
          </p:cNvSpPr>
          <p:nvPr>
            <p:ph idx="1"/>
          </p:nvPr>
        </p:nvSpPr>
        <p:spPr/>
        <p:txBody>
          <a:bodyPr/>
          <a:lstStyle/>
          <a:p>
            <a:r>
              <a:rPr lang="de-DE" dirty="0">
                <a:ln w="0"/>
                <a:effectLst>
                  <a:outerShdw blurRad="38100" dist="19050" dir="2700000" algn="tl" rotWithShape="0">
                    <a:schemeClr val="dk1">
                      <a:alpha val="40000"/>
                    </a:schemeClr>
                  </a:outerShdw>
                </a:effectLst>
              </a:rPr>
              <a:t>Seit dem Jahr 1900 sind schätzungsweise 543 Landwirbeltierarten ausgestorben. </a:t>
            </a:r>
          </a:p>
          <a:p>
            <a:r>
              <a:rPr lang="de-DE" dirty="0">
                <a:ln w="0"/>
                <a:effectLst>
                  <a:outerShdw blurRad="38100" dist="19050" dir="2700000" algn="tl" rotWithShape="0">
                    <a:schemeClr val="dk1">
                      <a:alpha val="40000"/>
                    </a:schemeClr>
                  </a:outerShdw>
                </a:effectLst>
              </a:rPr>
              <a:t>Dabei sind das nur die uns bekannten Dokumentierten Fälle. Die Dunkelziffer könnte dabei noch viel höher liegen und andere Tierarten, wie Insekten oder Fische sind dort nicht mit inbegriffen.</a:t>
            </a:r>
          </a:p>
        </p:txBody>
      </p:sp>
      <p:sp>
        <p:nvSpPr>
          <p:cNvPr id="8" name="Textfeld 7">
            <a:extLst>
              <a:ext uri="{FF2B5EF4-FFF2-40B4-BE49-F238E27FC236}">
                <a16:creationId xmlns:a16="http://schemas.microsoft.com/office/drawing/2014/main" id="{089B920D-4D1C-DA8C-B559-88CB73E22AE3}"/>
              </a:ext>
            </a:extLst>
          </p:cNvPr>
          <p:cNvSpPr txBox="1"/>
          <p:nvPr/>
        </p:nvSpPr>
        <p:spPr>
          <a:xfrm>
            <a:off x="7418176" y="5737385"/>
            <a:ext cx="1017010"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 pixabay</a:t>
            </a:r>
          </a:p>
        </p:txBody>
      </p:sp>
    </p:spTree>
    <p:extLst>
      <p:ext uri="{BB962C8B-B14F-4D97-AF65-F5344CB8AC3E}">
        <p14:creationId xmlns:p14="http://schemas.microsoft.com/office/powerpoint/2010/main" val="679168108"/>
      </p:ext>
    </p:extLst>
  </p:cSld>
  <p:clrMapOvr>
    <a:masterClrMapping/>
  </p:clrMapOvr>
  <p:transition spd="slow" advClick="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B0A0-A10E-AEAA-61BB-172079A1595E}"/>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F1652770-2B6C-A11F-5F15-9E3FEA48C481}"/>
              </a:ext>
            </a:extLst>
          </p:cNvPr>
          <p:cNvSpPr>
            <a:spLocks noGrp="1"/>
          </p:cNvSpPr>
          <p:nvPr>
            <p:ph type="title"/>
          </p:nvPr>
        </p:nvSpPr>
        <p:spPr>
          <a:xfrm>
            <a:off x="838199" y="757236"/>
            <a:ext cx="10515599" cy="681037"/>
          </a:xfrm>
        </p:spPr>
        <p:txBody>
          <a:bodyPr>
            <a:normAutofit fontScale="90000"/>
          </a:bodyPr>
          <a:lstStyle/>
          <a:p>
            <a:r>
              <a:rPr lang="de-DE" dirty="0">
                <a:ln w="0"/>
                <a:effectLst>
                  <a:outerShdw blurRad="38100" dist="19050" dir="2700000" algn="tl" rotWithShape="0">
                    <a:schemeClr val="dk1">
                      <a:alpha val="40000"/>
                    </a:schemeClr>
                  </a:outerShdw>
                </a:effectLst>
              </a:rPr>
              <a:t>23. Warum ist Artenvielfalt wichtig für das Ökosystem? </a:t>
            </a:r>
          </a:p>
        </p:txBody>
      </p:sp>
      <p:sp>
        <p:nvSpPr>
          <p:cNvPr id="3" name="Inhaltsplatzhalter 2">
            <a:extLst>
              <a:ext uri="{FF2B5EF4-FFF2-40B4-BE49-F238E27FC236}">
                <a16:creationId xmlns:a16="http://schemas.microsoft.com/office/drawing/2014/main" id="{AA13DF7D-5321-78D7-77FD-55DB27FC1B7F}"/>
              </a:ext>
            </a:extLst>
          </p:cNvPr>
          <p:cNvSpPr>
            <a:spLocks noGrp="1"/>
          </p:cNvSpPr>
          <p:nvPr>
            <p:ph idx="1"/>
          </p:nvPr>
        </p:nvSpPr>
        <p:spPr>
          <a:xfrm>
            <a:off x="838200" y="1438273"/>
            <a:ext cx="10515600" cy="4738689"/>
          </a:xfrm>
        </p:spPr>
        <p:txBody>
          <a:bodyPr/>
          <a:lstStyle/>
          <a:p>
            <a:r>
              <a:rPr lang="de-DE" dirty="0"/>
              <a:t> </a:t>
            </a:r>
          </a:p>
        </p:txBody>
      </p:sp>
      <p:sp>
        <p:nvSpPr>
          <p:cNvPr id="9" name="Abgerundetes Rechteck 8">
            <a:extLst>
              <a:ext uri="{FF2B5EF4-FFF2-40B4-BE49-F238E27FC236}">
                <a16:creationId xmlns:a16="http://schemas.microsoft.com/office/drawing/2014/main" id="{DCC3755C-D7A6-5C38-29F6-E3781DE1E175}"/>
              </a:ext>
            </a:extLst>
          </p:cNvPr>
          <p:cNvSpPr/>
          <p:nvPr/>
        </p:nvSpPr>
        <p:spPr>
          <a:xfrm>
            <a:off x="1048443" y="470342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Artenvielfalt sorgt für Stabilität, reguliert das Klima und liefert Nahrung.</a:t>
            </a:r>
          </a:p>
        </p:txBody>
      </p:sp>
      <p:sp>
        <p:nvSpPr>
          <p:cNvPr id="10" name="Abgerundetes Rechteck 9">
            <a:extLst>
              <a:ext uri="{FF2B5EF4-FFF2-40B4-BE49-F238E27FC236}">
                <a16:creationId xmlns:a16="http://schemas.microsoft.com/office/drawing/2014/main" id="{3DBB6A4A-7F88-2BCA-BE2F-0D803CF43FC9}"/>
              </a:ext>
            </a:extLst>
          </p:cNvPr>
          <p:cNvSpPr/>
          <p:nvPr/>
        </p:nvSpPr>
        <p:spPr>
          <a:xfrm>
            <a:off x="1048443" y="214757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Artenvielfalt hat positive Auswirkungen auf die Tourismusbranche.</a:t>
            </a:r>
          </a:p>
        </p:txBody>
      </p:sp>
      <p:sp>
        <p:nvSpPr>
          <p:cNvPr id="11" name="Abgerundetes Rechteck 10">
            <a:extLst>
              <a:ext uri="{FF2B5EF4-FFF2-40B4-BE49-F238E27FC236}">
                <a16:creationId xmlns:a16="http://schemas.microsoft.com/office/drawing/2014/main" id="{38B5C7E0-4894-BAA4-A0C7-4C6BE6E0766E}"/>
              </a:ext>
            </a:extLst>
          </p:cNvPr>
          <p:cNvSpPr/>
          <p:nvPr/>
        </p:nvSpPr>
        <p:spPr>
          <a:xfrm>
            <a:off x="1048443" y="3425504"/>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Artenvielfalt ist gut, weil so weniger Emissionen verursacht werden.</a:t>
            </a:r>
          </a:p>
        </p:txBody>
      </p:sp>
      <p:sp>
        <p:nvSpPr>
          <p:cNvPr id="8" name="Abgerundetes Rechteck 7">
            <a:hlinkClick r:id="" action="ppaction://hlinkshowjump?jump=nextslide"/>
            <a:extLst>
              <a:ext uri="{FF2B5EF4-FFF2-40B4-BE49-F238E27FC236}">
                <a16:creationId xmlns:a16="http://schemas.microsoft.com/office/drawing/2014/main" id="{AB5CEADE-B738-0585-8594-CB529A91FFB1}"/>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55399761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9"/>
                                        </p:tgtEl>
                                        <p:attrNameLst>
                                          <p:attrName>fillcolor</p:attrName>
                                        </p:attrNameLst>
                                      </p:cBhvr>
                                      <p:to>
                                        <a:srgbClr val="92D050"/>
                                      </p:to>
                                    </p:animClr>
                                    <p:set>
                                      <p:cBhvr>
                                        <p:cTn id="7" dur="10" fill="hold"/>
                                        <p:tgtEl>
                                          <p:spTgt spid="9"/>
                                        </p:tgtEl>
                                        <p:attrNameLst>
                                          <p:attrName>fill.type</p:attrName>
                                        </p:attrNameLst>
                                      </p:cBhvr>
                                      <p:to>
                                        <p:strVal val="solid"/>
                                      </p:to>
                                    </p:set>
                                    <p:set>
                                      <p:cBhvr>
                                        <p:cTn id="8" dur="10" fill="hold"/>
                                        <p:tgtEl>
                                          <p:spTgt spid="9"/>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0"/>
                                        </p:tgtEl>
                                        <p:attrNameLst>
                                          <p:attrName>fillcolor</p:attrName>
                                        </p:attrNameLst>
                                      </p:cBhvr>
                                      <p:to>
                                        <a:srgbClr val="FF6565"/>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6565"/>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DDCE-D313-1A05-CCA4-6ABFDE546B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16B72D-7554-6470-0656-FA3ACE7B9093}"/>
              </a:ext>
            </a:extLst>
          </p:cNvPr>
          <p:cNvSpPr>
            <a:spLocks noGrp="1"/>
          </p:cNvSpPr>
          <p:nvPr>
            <p:ph type="title"/>
          </p:nvPr>
        </p:nvSpPr>
        <p:spPr/>
        <p:txBody>
          <a:bodyPr>
            <a:normAutofit/>
          </a:bodyPr>
          <a:lstStyle/>
          <a:p>
            <a:r>
              <a:rPr lang="de-DE" sz="3200" dirty="0">
                <a:ln w="0"/>
                <a:effectLst>
                  <a:outerShdw blurRad="38100" dist="38100" dir="2700000" algn="tl">
                    <a:srgbClr val="000000">
                      <a:alpha val="43137"/>
                    </a:srgbClr>
                  </a:outerShdw>
                </a:effectLst>
              </a:rPr>
              <a:t>Infotext: Artenvielfalt für das Ökosystem</a:t>
            </a:r>
            <a:endParaRPr lang="de-DE" sz="3200" dirty="0">
              <a:effectLst>
                <a:outerShdw blurRad="38100" dist="38100" dir="2700000" algn="tl">
                  <a:srgbClr val="000000">
                    <a:alpha val="43137"/>
                  </a:srgbClr>
                </a:outerShdw>
              </a:effectLst>
            </a:endParaRPr>
          </a:p>
        </p:txBody>
      </p:sp>
      <p:sp>
        <p:nvSpPr>
          <p:cNvPr id="3" name="Inhaltsplatzhalter 2">
            <a:extLst>
              <a:ext uri="{FF2B5EF4-FFF2-40B4-BE49-F238E27FC236}">
                <a16:creationId xmlns:a16="http://schemas.microsoft.com/office/drawing/2014/main" id="{6EC9876B-CFBF-2F47-2B38-7A016BBB9756}"/>
              </a:ext>
            </a:extLst>
          </p:cNvPr>
          <p:cNvSpPr>
            <a:spLocks noGrp="1"/>
          </p:cNvSpPr>
          <p:nvPr>
            <p:ph idx="1"/>
          </p:nvPr>
        </p:nvSpPr>
        <p:spPr>
          <a:xfrm>
            <a:off x="838200" y="1438274"/>
            <a:ext cx="10515600" cy="4159337"/>
          </a:xfrm>
        </p:spPr>
        <p:txBody>
          <a:bodyPr/>
          <a:lstStyle/>
          <a:p>
            <a:r>
              <a:rPr lang="de-DE" dirty="0">
                <a:ln w="0"/>
                <a:effectLst>
                  <a:outerShdw blurRad="38100" dist="19050" dir="2700000" algn="tl" rotWithShape="0">
                    <a:schemeClr val="dk1">
                      <a:alpha val="40000"/>
                    </a:schemeClr>
                  </a:outerShdw>
                </a:effectLst>
              </a:rPr>
              <a:t>Eine hohe Artenvielfalt ist entscheidend für die Stabilität und Widerstandsfähigkeit eines Ökosystems. Jede Art erfüllt eine spezifische Funktion, trägt zum Gleichgewicht im Nahrungsnetz bei und sichert den Erhalt natürlicher Kreisläufe.</a:t>
            </a:r>
          </a:p>
          <a:p>
            <a:r>
              <a:rPr lang="de-DE" dirty="0">
                <a:ln w="0"/>
                <a:effectLst>
                  <a:outerShdw blurRad="38100" dist="19050" dir="2700000" algn="tl" rotWithShape="0">
                    <a:schemeClr val="dk1">
                      <a:alpha val="40000"/>
                    </a:schemeClr>
                  </a:outerShdw>
                </a:effectLst>
              </a:rPr>
              <a:t>Wenn Insektenarten aussterben, fehlen vielen Vogelarten wichtige Nahrungsquellen. Außerdem würde die Bestäubung zahlreicher Pflanzen ausbleiben – mit direkten Folgen für uns Menschen.</a:t>
            </a:r>
          </a:p>
          <a:p>
            <a:r>
              <a:rPr lang="de-DE" dirty="0">
                <a:ln w="0"/>
                <a:effectLst>
                  <a:outerShdw blurRad="38100" dist="19050" dir="2700000" algn="tl" rotWithShape="0">
                    <a:schemeClr val="dk1">
                      <a:alpha val="40000"/>
                    </a:schemeClr>
                  </a:outerShdw>
                </a:effectLst>
              </a:rPr>
              <a:t>Ein Beispiel: Ohne Bienen gäbe es nicht nur keinen Honig mehr, auch viele Pflanzen könnten sich nicht mehr vermehren, weil ihre Bestäubung ausbliebe. Dies hätte gravierende Auswirkungen auf die gesamte Nahrungskette und die Landwirtschaft.</a:t>
            </a:r>
          </a:p>
        </p:txBody>
      </p:sp>
      <p:sp>
        <p:nvSpPr>
          <p:cNvPr id="4" name="Abgerundetes Rechteck 4">
            <a:extLst>
              <a:ext uri="{FF2B5EF4-FFF2-40B4-BE49-F238E27FC236}">
                <a16:creationId xmlns:a16="http://schemas.microsoft.com/office/drawing/2014/main" id="{94526EE8-E3DC-6B4E-F45C-91D0C37A9711}"/>
              </a:ext>
            </a:extLst>
          </p:cNvPr>
          <p:cNvSpPr/>
          <p:nvPr/>
        </p:nvSpPr>
        <p:spPr>
          <a:xfrm>
            <a:off x="7879360" y="4031226"/>
            <a:ext cx="3474440" cy="1959553"/>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174698"/>
                </a:solidFill>
              </a:rPr>
              <a:t>Schon gewusst, dass die AWH eine </a:t>
            </a:r>
            <a:r>
              <a:rPr lang="de-DE" b="1" dirty="0">
                <a:solidFill>
                  <a:srgbClr val="174698"/>
                </a:solidFill>
                <a:hlinkClick r:id="rId3">
                  <a:extLst>
                    <a:ext uri="{A12FA001-AC4F-418D-AE19-62706E023703}">
                      <ahyp:hlinkClr xmlns:ahyp="http://schemas.microsoft.com/office/drawing/2018/hyperlinkcolor" val="tx"/>
                    </a:ext>
                  </a:extLst>
                </a:hlinkClick>
              </a:rPr>
              <a:t>Blühwiese</a:t>
            </a:r>
            <a:r>
              <a:rPr lang="de-DE" b="1" dirty="0">
                <a:solidFill>
                  <a:srgbClr val="174698"/>
                </a:solidFill>
              </a:rPr>
              <a:t> auf dem ehemaligen Deponie-Gelände angelegt hat?</a:t>
            </a:r>
          </a:p>
        </p:txBody>
      </p:sp>
    </p:spTree>
    <p:extLst>
      <p:ext uri="{BB962C8B-B14F-4D97-AF65-F5344CB8AC3E}">
        <p14:creationId xmlns:p14="http://schemas.microsoft.com/office/powerpoint/2010/main" val="3879632095"/>
      </p:ext>
    </p:extLst>
  </p:cSld>
  <p:clrMapOvr>
    <a:masterClrMapping/>
  </p:clrMapOvr>
  <p:transition spd="slow"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F33D2-F976-A23B-B499-D4016A91AF89}"/>
            </a:ext>
          </a:extLst>
        </p:cNvPr>
        <p:cNvGrpSpPr/>
        <p:nvPr/>
      </p:nvGrpSpPr>
      <p:grpSpPr>
        <a:xfrm>
          <a:off x="0" y="0"/>
          <a:ext cx="0" cy="0"/>
          <a:chOff x="0" y="0"/>
          <a:chExt cx="0" cy="0"/>
        </a:xfrm>
      </p:grpSpPr>
      <p:pic>
        <p:nvPicPr>
          <p:cNvPr id="10" name="Grafik 9" descr="Ein Bild, das draußen, Person, Kleidung, Himmel enthält.&#10;&#10;KI-generierte Inhalte können fehlerhaft sein.">
            <a:extLst>
              <a:ext uri="{FF2B5EF4-FFF2-40B4-BE49-F238E27FC236}">
                <a16:creationId xmlns:a16="http://schemas.microsoft.com/office/drawing/2014/main" id="{D85469A7-3FC2-AEEB-5FCF-D17E89104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287" y="2783636"/>
            <a:ext cx="5345238" cy="3207143"/>
          </a:xfrm>
          <a:prstGeom prst="rect">
            <a:avLst/>
          </a:prstGeom>
        </p:spPr>
      </p:pic>
      <p:sp>
        <p:nvSpPr>
          <p:cNvPr id="2" name="Titel 1">
            <a:extLst>
              <a:ext uri="{FF2B5EF4-FFF2-40B4-BE49-F238E27FC236}">
                <a16:creationId xmlns:a16="http://schemas.microsoft.com/office/drawing/2014/main" id="{977F4543-808E-B87A-DEF0-6A7E39982CF9}"/>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Die Folgen des Klimawandels</a:t>
            </a:r>
            <a:endParaRPr lang="de-DE" sz="3200" dirty="0"/>
          </a:p>
        </p:txBody>
      </p:sp>
      <p:sp>
        <p:nvSpPr>
          <p:cNvPr id="3" name="Inhaltsplatzhalter 2">
            <a:extLst>
              <a:ext uri="{FF2B5EF4-FFF2-40B4-BE49-F238E27FC236}">
                <a16:creationId xmlns:a16="http://schemas.microsoft.com/office/drawing/2014/main" id="{E6769C8E-FD71-1C2B-529E-C92D304493DB}"/>
              </a:ext>
            </a:extLst>
          </p:cNvPr>
          <p:cNvSpPr>
            <a:spLocks noGrp="1"/>
          </p:cNvSpPr>
          <p:nvPr>
            <p:ph idx="1"/>
          </p:nvPr>
        </p:nvSpPr>
        <p:spPr/>
        <p:txBody>
          <a:bodyPr/>
          <a:lstStyle/>
          <a:p>
            <a:r>
              <a:rPr lang="de-DE" dirty="0">
                <a:ln w="0"/>
                <a:effectLst>
                  <a:outerShdw blurRad="38100" dist="19050" dir="2700000" algn="tl" rotWithShape="0">
                    <a:schemeClr val="dk1">
                      <a:alpha val="40000"/>
                    </a:schemeClr>
                  </a:outerShdw>
                </a:effectLst>
              </a:rPr>
              <a:t>Durch den </a:t>
            </a:r>
            <a:r>
              <a:rPr lang="de-DE"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Klimawandel</a:t>
            </a:r>
            <a:r>
              <a:rPr lang="de-DE" dirty="0">
                <a:ln w="0"/>
                <a:effectLst>
                  <a:outerShdw blurRad="38100" dist="19050" dir="2700000" algn="tl" rotWithShape="0">
                    <a:schemeClr val="dk1">
                      <a:alpha val="40000"/>
                    </a:schemeClr>
                  </a:outerShdw>
                </a:effectLst>
              </a:rPr>
              <a:t> nehmen die globalen Durchschnittstemperaturen zu, wodurch unteranderem die Gletscher schmelzen, was wiederum zur Folge hat, das der Meeresspiegel steigt. Außerdem kommt es immer häufiger zu </a:t>
            </a:r>
            <a:r>
              <a:rPr lang="de-DE" dirty="0">
                <a:ln w="0"/>
                <a:effectLst>
                  <a:outerShdw blurRad="38100" dist="19050" dir="2700000" algn="tl" rotWithShape="0">
                    <a:schemeClr val="dk1">
                      <a:alpha val="40000"/>
                    </a:schemeClr>
                  </a:outerShdw>
                </a:effectLst>
                <a:hlinkClick r:id="rId5">
                  <a:extLst>
                    <a:ext uri="{A12FA001-AC4F-418D-AE19-62706E023703}">
                      <ahyp:hlinkClr xmlns:ahyp="http://schemas.microsoft.com/office/drawing/2018/hyperlinkcolor" val="tx"/>
                    </a:ext>
                  </a:extLst>
                </a:hlinkClick>
              </a:rPr>
              <a:t>Extremwetterereignissen</a:t>
            </a:r>
            <a:r>
              <a:rPr lang="de-DE" dirty="0">
                <a:ln w="0"/>
                <a:effectLst>
                  <a:outerShdw blurRad="38100" dist="19050" dir="2700000" algn="tl" rotWithShape="0">
                    <a:schemeClr val="dk1">
                      <a:alpha val="40000"/>
                    </a:schemeClr>
                  </a:outerShdw>
                </a:effectLst>
              </a:rPr>
              <a:t> und Umweltkatastrophen, wie zum Beispiel Dürren und Starkregenereignissen.</a:t>
            </a:r>
          </a:p>
        </p:txBody>
      </p:sp>
      <p:sp>
        <p:nvSpPr>
          <p:cNvPr id="5" name="Abgerundetes Rechteck 4">
            <a:extLst>
              <a:ext uri="{FF2B5EF4-FFF2-40B4-BE49-F238E27FC236}">
                <a16:creationId xmlns:a16="http://schemas.microsoft.com/office/drawing/2014/main" id="{4DA4C340-ABAA-4368-96A4-48E0A5BF7381}"/>
              </a:ext>
            </a:extLst>
          </p:cNvPr>
          <p:cNvSpPr/>
          <p:nvPr/>
        </p:nvSpPr>
        <p:spPr>
          <a:xfrm>
            <a:off x="7879360" y="4031226"/>
            <a:ext cx="3474440" cy="1959553"/>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174698"/>
                </a:solidFill>
              </a:rPr>
              <a:t>Schon gewusst, dass durch die </a:t>
            </a:r>
            <a:r>
              <a:rPr lang="de-DE" b="1" dirty="0">
                <a:solidFill>
                  <a:srgbClr val="174698"/>
                </a:solidFill>
                <a:hlinkClick r:id="rId6">
                  <a:extLst>
                    <a:ext uri="{A12FA001-AC4F-418D-AE19-62706E023703}">
                      <ahyp:hlinkClr xmlns:ahyp="http://schemas.microsoft.com/office/drawing/2018/hyperlinkcolor" val="tx"/>
                    </a:ext>
                  </a:extLst>
                </a:hlinkClick>
              </a:rPr>
              <a:t>Klimaschutzprojekte</a:t>
            </a:r>
            <a:r>
              <a:rPr lang="de-DE" b="1" dirty="0">
                <a:solidFill>
                  <a:srgbClr val="174698"/>
                </a:solidFill>
              </a:rPr>
              <a:t> der Partner der Energie-Initiative Halle (Saale) enorm viele Tonnen CO</a:t>
            </a:r>
            <a:r>
              <a:rPr lang="de-DE" b="1" baseline="-25000" dirty="0">
                <a:solidFill>
                  <a:srgbClr val="174698"/>
                </a:solidFill>
              </a:rPr>
              <a:t>2</a:t>
            </a:r>
            <a:r>
              <a:rPr lang="de-DE" b="1" dirty="0">
                <a:solidFill>
                  <a:srgbClr val="174698"/>
                </a:solidFill>
              </a:rPr>
              <a:t> eingespart werden?</a:t>
            </a:r>
          </a:p>
        </p:txBody>
      </p:sp>
      <p:sp>
        <p:nvSpPr>
          <p:cNvPr id="8" name="Textfeld 7">
            <a:extLst>
              <a:ext uri="{FF2B5EF4-FFF2-40B4-BE49-F238E27FC236}">
                <a16:creationId xmlns:a16="http://schemas.microsoft.com/office/drawing/2014/main" id="{C6BB8E82-0A49-51AB-21D7-9BF9E37D8247}"/>
              </a:ext>
            </a:extLst>
          </p:cNvPr>
          <p:cNvSpPr txBox="1"/>
          <p:nvPr/>
        </p:nvSpPr>
        <p:spPr>
          <a:xfrm>
            <a:off x="5085438" y="5733444"/>
            <a:ext cx="1234249"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 EVH GmbH</a:t>
            </a:r>
          </a:p>
        </p:txBody>
      </p:sp>
    </p:spTree>
    <p:extLst>
      <p:ext uri="{BB962C8B-B14F-4D97-AF65-F5344CB8AC3E}">
        <p14:creationId xmlns:p14="http://schemas.microsoft.com/office/powerpoint/2010/main" val="1774521832"/>
      </p:ext>
    </p:extLst>
  </p:cSld>
  <p:clrMapOvr>
    <a:masterClrMapping/>
  </p:clrMapOvr>
  <p:transition spd="slow" advClick="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s Rechteck 2">
            <a:hlinkClick r:id="" action="ppaction://hlinkshowjump?jump=firstslide"/>
          </p:cNvPr>
          <p:cNvSpPr/>
          <p:nvPr/>
        </p:nvSpPr>
        <p:spPr>
          <a:xfrm>
            <a:off x="3638026" y="2871132"/>
            <a:ext cx="4915948" cy="1115736"/>
          </a:xfrm>
          <a:prstGeom prst="roundRect">
            <a:avLst/>
          </a:prstGeom>
          <a:solidFill>
            <a:srgbClr val="F391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ln w="0"/>
                <a:solidFill>
                  <a:schemeClr val="bg1"/>
                </a:solidFill>
                <a:effectLst>
                  <a:outerShdw blurRad="38100" dist="19050" dir="2700000" algn="tl" rotWithShape="0">
                    <a:schemeClr val="dk1">
                      <a:alpha val="40000"/>
                    </a:schemeClr>
                  </a:outerShdw>
                </a:effectLst>
              </a:rPr>
              <a:t>Neustart</a:t>
            </a:r>
          </a:p>
        </p:txBody>
      </p:sp>
    </p:spTree>
    <p:extLst>
      <p:ext uri="{BB962C8B-B14F-4D97-AF65-F5344CB8AC3E}">
        <p14:creationId xmlns:p14="http://schemas.microsoft.com/office/powerpoint/2010/main" val="2118290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A7781A9-3E36-F90D-8973-3E4EE14C4C38}"/>
              </a:ext>
            </a:extLst>
          </p:cNvPr>
          <p:cNvSpPr>
            <a:spLocks noGrp="1"/>
          </p:cNvSpPr>
          <p:nvPr>
            <p:ph type="sldNum" sz="quarter" idx="12"/>
          </p:nvPr>
        </p:nvSpPr>
        <p:spPr/>
        <p:txBody>
          <a:bodyPr/>
          <a:lstStyle/>
          <a:p>
            <a:fld id="{112054BE-990F-4249-94E5-BD2D32028CF5}" type="slidenum">
              <a:rPr lang="de-DE" smtClean="0"/>
              <a:t>51</a:t>
            </a:fld>
            <a:endParaRPr lang="de-DE"/>
          </a:p>
        </p:txBody>
      </p:sp>
      <p:sp>
        <p:nvSpPr>
          <p:cNvPr id="3" name="Rechteck 2">
            <a:extLst>
              <a:ext uri="{FF2B5EF4-FFF2-40B4-BE49-F238E27FC236}">
                <a16:creationId xmlns:a16="http://schemas.microsoft.com/office/drawing/2014/main" id="{3A33E72C-F274-8890-9606-EF2303316832}"/>
              </a:ext>
            </a:extLst>
          </p:cNvPr>
          <p:cNvSpPr/>
          <p:nvPr/>
        </p:nvSpPr>
        <p:spPr>
          <a:xfrm>
            <a:off x="632298" y="719847"/>
            <a:ext cx="7978302" cy="2709153"/>
          </a:xfrm>
          <a:prstGeom prst="rect">
            <a:avLst/>
          </a:prstGeom>
          <a:solidFill>
            <a:srgbClr val="1746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800" dirty="0">
              <a:solidFill>
                <a:schemeClr val="bg1"/>
              </a:solidFill>
            </a:endParaRPr>
          </a:p>
        </p:txBody>
      </p:sp>
      <p:sp>
        <p:nvSpPr>
          <p:cNvPr id="4" name="Textfeld 3">
            <a:extLst>
              <a:ext uri="{FF2B5EF4-FFF2-40B4-BE49-F238E27FC236}">
                <a16:creationId xmlns:a16="http://schemas.microsoft.com/office/drawing/2014/main" id="{4B395C0A-9D3D-86D8-B824-06DEE9B8A8C5}"/>
              </a:ext>
            </a:extLst>
          </p:cNvPr>
          <p:cNvSpPr txBox="1"/>
          <p:nvPr/>
        </p:nvSpPr>
        <p:spPr>
          <a:xfrm>
            <a:off x="1693801" y="1899613"/>
            <a:ext cx="8804398" cy="1200329"/>
          </a:xfrm>
          <a:prstGeom prst="rect">
            <a:avLst/>
          </a:prstGeom>
          <a:noFill/>
        </p:spPr>
        <p:txBody>
          <a:bodyPr wrap="none" rtlCol="0">
            <a:spAutoFit/>
          </a:bodyPr>
          <a:lstStyle/>
          <a:p>
            <a:r>
              <a:rPr lang="de-DE" sz="3600" dirty="0">
                <a:solidFill>
                  <a:schemeClr val="bg1"/>
                </a:solidFill>
                <a:hlinkClick r:id="rId2">
                  <a:extLst>
                    <a:ext uri="{A12FA001-AC4F-418D-AE19-62706E023703}">
                      <ahyp:hlinkClr xmlns:ahyp="http://schemas.microsoft.com/office/drawing/2018/hyperlinkcolor" val="tx"/>
                    </a:ext>
                  </a:extLst>
                </a:hlinkClick>
              </a:rPr>
              <a:t>Stadtwerke Halle - Halle guten Dinge sind hier.</a:t>
            </a:r>
            <a:endParaRPr lang="de-DE" sz="3600" dirty="0">
              <a:solidFill>
                <a:schemeClr val="bg1"/>
              </a:solidFill>
            </a:endParaRPr>
          </a:p>
          <a:p>
            <a:endParaRPr lang="de-DE" sz="3600" dirty="0"/>
          </a:p>
        </p:txBody>
      </p:sp>
      <p:sp>
        <p:nvSpPr>
          <p:cNvPr id="5" name="Textfeld 4">
            <a:extLst>
              <a:ext uri="{FF2B5EF4-FFF2-40B4-BE49-F238E27FC236}">
                <a16:creationId xmlns:a16="http://schemas.microsoft.com/office/drawing/2014/main" id="{DA897535-1108-44B5-524D-7DBB16E75BB6}"/>
              </a:ext>
            </a:extLst>
          </p:cNvPr>
          <p:cNvSpPr txBox="1"/>
          <p:nvPr/>
        </p:nvSpPr>
        <p:spPr>
          <a:xfrm>
            <a:off x="7972601" y="3695382"/>
            <a:ext cx="3660169" cy="954107"/>
          </a:xfrm>
          <a:prstGeom prst="rect">
            <a:avLst/>
          </a:prstGeom>
          <a:noFill/>
        </p:spPr>
        <p:txBody>
          <a:bodyPr wrap="none" rtlCol="0">
            <a:spAutoFit/>
          </a:bodyPr>
          <a:lstStyle/>
          <a:p>
            <a:r>
              <a:rPr lang="de-DE" sz="2800" dirty="0">
                <a:solidFill>
                  <a:schemeClr val="bg1"/>
                </a:solidFill>
              </a:rPr>
              <a:t>Stadtwerke Halle GmbH</a:t>
            </a:r>
          </a:p>
          <a:p>
            <a:r>
              <a:rPr lang="de-DE" sz="2800" dirty="0">
                <a:solidFill>
                  <a:schemeClr val="bg1"/>
                </a:solidFill>
              </a:rPr>
              <a:t>EVH GmbH</a:t>
            </a:r>
          </a:p>
        </p:txBody>
      </p:sp>
    </p:spTree>
    <p:extLst>
      <p:ext uri="{BB962C8B-B14F-4D97-AF65-F5344CB8AC3E}">
        <p14:creationId xmlns:p14="http://schemas.microsoft.com/office/powerpoint/2010/main" val="1943695927"/>
      </p:ext>
    </p:extLst>
  </p:cSld>
  <p:clrMapOvr>
    <a:masterClrMapping/>
  </p:clrMapOvr>
  <p:transition spd="slow" advClick="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71AA4-4015-FE6D-A009-C200C8B7AF24}"/>
              </a:ext>
            </a:extLst>
          </p:cNvPr>
          <p:cNvSpPr>
            <a:spLocks noGrp="1"/>
          </p:cNvSpPr>
          <p:nvPr>
            <p:ph type="title"/>
          </p:nvPr>
        </p:nvSpPr>
        <p:spPr/>
        <p:txBody>
          <a:bodyPr>
            <a:normAutofit/>
          </a:bodyPr>
          <a:lstStyle/>
          <a:p>
            <a:r>
              <a:rPr lang="de-DE" sz="3200" dirty="0"/>
              <a:t>3. Was ist das Ziel des Pariser Klimaabkommens?</a:t>
            </a:r>
          </a:p>
        </p:txBody>
      </p:sp>
      <p:sp>
        <p:nvSpPr>
          <p:cNvPr id="4" name="Abgerundetes Rechteck 8">
            <a:extLst>
              <a:ext uri="{FF2B5EF4-FFF2-40B4-BE49-F238E27FC236}">
                <a16:creationId xmlns:a16="http://schemas.microsoft.com/office/drawing/2014/main" id="{22FE8E1B-C73F-E127-E9F2-A166240EC1D2}"/>
              </a:ext>
            </a:extLst>
          </p:cNvPr>
          <p:cNvSpPr/>
          <p:nvPr/>
        </p:nvSpPr>
        <p:spPr>
          <a:xfrm>
            <a:off x="1048442" y="3429000"/>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Der weltweite Temperaturanstieg soll auf unter 2 °C beschränkt werden.</a:t>
            </a:r>
          </a:p>
        </p:txBody>
      </p:sp>
      <p:sp>
        <p:nvSpPr>
          <p:cNvPr id="5" name="Abgerundetes Rechteck 9">
            <a:extLst>
              <a:ext uri="{FF2B5EF4-FFF2-40B4-BE49-F238E27FC236}">
                <a16:creationId xmlns:a16="http://schemas.microsoft.com/office/drawing/2014/main" id="{3FA01370-97C3-77FF-CC14-A36114F4C129}"/>
              </a:ext>
            </a:extLst>
          </p:cNvPr>
          <p:cNvSpPr/>
          <p:nvPr/>
        </p:nvSpPr>
        <p:spPr>
          <a:xfrm>
            <a:off x="1048443" y="214757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Die Temperatur soll auf dem aktuellen Temperaturniveau gehalten werden.</a:t>
            </a:r>
          </a:p>
        </p:txBody>
      </p:sp>
      <p:sp>
        <p:nvSpPr>
          <p:cNvPr id="6" name="Abgerundetes Rechteck 10">
            <a:extLst>
              <a:ext uri="{FF2B5EF4-FFF2-40B4-BE49-F238E27FC236}">
                <a16:creationId xmlns:a16="http://schemas.microsoft.com/office/drawing/2014/main" id="{C2061AD8-CC50-4947-EB99-07528BA75B99}"/>
              </a:ext>
            </a:extLst>
          </p:cNvPr>
          <p:cNvSpPr/>
          <p:nvPr/>
        </p:nvSpPr>
        <p:spPr>
          <a:xfrm>
            <a:off x="1048442" y="471740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Die weltweite Erderwärmung darf noch um 2 °C ansteigen.</a:t>
            </a:r>
          </a:p>
        </p:txBody>
      </p:sp>
      <p:sp>
        <p:nvSpPr>
          <p:cNvPr id="7" name="Abgerundetes Rechteck 7">
            <a:hlinkClick r:id="" action="ppaction://hlinkshowjump?jump=nextslide"/>
            <a:extLst>
              <a:ext uri="{FF2B5EF4-FFF2-40B4-BE49-F238E27FC236}">
                <a16:creationId xmlns:a16="http://schemas.microsoft.com/office/drawing/2014/main" id="{5CCC7476-BA26-3298-B68E-40A32085A930}"/>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77226953"/>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4"/>
                                        </p:tgtEl>
                                        <p:attrNameLst>
                                          <p:attrName>fillcolor</p:attrName>
                                        </p:attrNameLst>
                                      </p:cBhvr>
                                      <p:to>
                                        <a:srgbClr val="92D050"/>
                                      </p:to>
                                    </p:animClr>
                                    <p:set>
                                      <p:cBhvr>
                                        <p:cTn id="7" dur="10" fill="hold"/>
                                        <p:tgtEl>
                                          <p:spTgt spid="4"/>
                                        </p:tgtEl>
                                        <p:attrNameLst>
                                          <p:attrName>fill.type</p:attrName>
                                        </p:attrNameLst>
                                      </p:cBhvr>
                                      <p:to>
                                        <p:strVal val="solid"/>
                                      </p:to>
                                    </p:set>
                                    <p:set>
                                      <p:cBhvr>
                                        <p:cTn id="8" dur="10" fill="hold"/>
                                        <p:tgtEl>
                                          <p:spTgt spid="4"/>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5"/>
                                        </p:tgtEl>
                                        <p:attrNameLst>
                                          <p:attrName>fillcolor</p:attrName>
                                        </p:attrNameLst>
                                      </p:cBhvr>
                                      <p:to>
                                        <a:srgbClr val="FF6565"/>
                                      </p:to>
                                    </p:animClr>
                                    <p:set>
                                      <p:cBhvr>
                                        <p:cTn id="17" dur="2000" fill="hold"/>
                                        <p:tgtEl>
                                          <p:spTgt spid="5"/>
                                        </p:tgtEl>
                                        <p:attrNameLst>
                                          <p:attrName>fill.type</p:attrName>
                                        </p:attrNameLst>
                                      </p:cBhvr>
                                      <p:to>
                                        <p:strVal val="solid"/>
                                      </p:to>
                                    </p:set>
                                    <p:set>
                                      <p:cBhvr>
                                        <p:cTn id="1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6"/>
                                        </p:tgtEl>
                                        <p:attrNameLst>
                                          <p:attrName>fillcolor</p:attrName>
                                        </p:attrNameLst>
                                      </p:cBhvr>
                                      <p:to>
                                        <a:srgbClr val="FF6565"/>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A8D994-2F6A-5381-5385-ED4D158A3749}"/>
              </a:ext>
            </a:extLst>
          </p:cNvPr>
          <p:cNvSpPr>
            <a:spLocks noGrp="1"/>
          </p:cNvSpPr>
          <p:nvPr>
            <p:ph type="title"/>
          </p:nvPr>
        </p:nvSpPr>
        <p:spPr/>
        <p:txBody>
          <a:bodyPr/>
          <a:lstStyle/>
          <a:p>
            <a:r>
              <a:rPr lang="de-DE" dirty="0">
                <a:ln w="0"/>
                <a:effectLst>
                  <a:outerShdw blurRad="38100" dist="19050" dir="2700000" algn="tl" rotWithShape="0">
                    <a:schemeClr val="dk1">
                      <a:alpha val="40000"/>
                    </a:schemeClr>
                  </a:outerShdw>
                </a:effectLst>
              </a:rPr>
              <a:t>Infotext: Das Ziel des </a:t>
            </a:r>
            <a:r>
              <a:rPr lang="de-DE" dirty="0"/>
              <a:t>Pariser Klimaabkommens</a:t>
            </a:r>
          </a:p>
        </p:txBody>
      </p:sp>
      <p:sp>
        <p:nvSpPr>
          <p:cNvPr id="3" name="Inhaltsplatzhalter 2">
            <a:extLst>
              <a:ext uri="{FF2B5EF4-FFF2-40B4-BE49-F238E27FC236}">
                <a16:creationId xmlns:a16="http://schemas.microsoft.com/office/drawing/2014/main" id="{70F64518-30CD-A856-5E0A-D725BD08C95D}"/>
              </a:ext>
            </a:extLst>
          </p:cNvPr>
          <p:cNvSpPr>
            <a:spLocks noGrp="1"/>
          </p:cNvSpPr>
          <p:nvPr>
            <p:ph idx="1"/>
          </p:nvPr>
        </p:nvSpPr>
        <p:spPr/>
        <p:txBody>
          <a:bodyPr/>
          <a:lstStyle/>
          <a:p>
            <a:r>
              <a:rPr lang="de-DE" dirty="0">
                <a:effectLst>
                  <a:outerShdw blurRad="38100" dist="38100" dir="2700000" algn="tl">
                    <a:srgbClr val="000000">
                      <a:alpha val="43137"/>
                    </a:srgbClr>
                  </a:outerShdw>
                </a:effectLst>
              </a:rPr>
              <a:t>Das Ziel des </a:t>
            </a:r>
            <a:r>
              <a:rPr lang="de-DE" dirty="0">
                <a:ln w="0"/>
                <a:effectLst>
                  <a:outerShdw blurRad="38100" dist="19050" dir="2700000" algn="tl" rotWithShape="0">
                    <a:schemeClr val="dk1">
                      <a:alpha val="40000"/>
                    </a:schemeClr>
                  </a:outerShdw>
                </a:effectLst>
                <a:hlinkClick r:id="rId2">
                  <a:extLst>
                    <a:ext uri="{A12FA001-AC4F-418D-AE19-62706E023703}">
                      <ahyp:hlinkClr xmlns:ahyp="http://schemas.microsoft.com/office/drawing/2018/hyperlinkcolor" val="tx"/>
                    </a:ext>
                  </a:extLst>
                </a:hlinkClick>
              </a:rPr>
              <a:t>Pariser Klimaabkommens</a:t>
            </a:r>
            <a:r>
              <a:rPr lang="de-DE" dirty="0">
                <a:effectLst>
                  <a:outerShdw blurRad="38100" dist="38100" dir="2700000" algn="tl">
                    <a:srgbClr val="000000">
                      <a:alpha val="43137"/>
                    </a:srgbClr>
                  </a:outerShdw>
                </a:effectLst>
              </a:rPr>
              <a:t> von 2015 ist, den weltweiten Temperaturanstieg auf deutlich unter 2 Grad Celsius im Vergleich zur vorindustriellen Zeit zu beschränken – wenn möglich sogar auf 1,5 Grad Celsius. Dazu haben sich alle 195 Staaten verpflichtet.</a:t>
            </a:r>
          </a:p>
        </p:txBody>
      </p:sp>
      <p:pic>
        <p:nvPicPr>
          <p:cNvPr id="5" name="Grafik 4">
            <a:extLst>
              <a:ext uri="{FF2B5EF4-FFF2-40B4-BE49-F238E27FC236}">
                <a16:creationId xmlns:a16="http://schemas.microsoft.com/office/drawing/2014/main" id="{BF67B373-3B15-27E4-19BD-5E3F2156062C}"/>
              </a:ext>
            </a:extLst>
          </p:cNvPr>
          <p:cNvPicPr>
            <a:picLocks noChangeAspect="1"/>
          </p:cNvPicPr>
          <p:nvPr/>
        </p:nvPicPr>
        <p:blipFill>
          <a:blip r:embed="rId3"/>
          <a:stretch>
            <a:fillRect/>
          </a:stretch>
        </p:blipFill>
        <p:spPr>
          <a:xfrm>
            <a:off x="3990362" y="2617665"/>
            <a:ext cx="4211276" cy="3315775"/>
          </a:xfrm>
          <a:prstGeom prst="rect">
            <a:avLst/>
          </a:prstGeom>
        </p:spPr>
      </p:pic>
      <p:sp>
        <p:nvSpPr>
          <p:cNvPr id="6" name="Textfeld 5">
            <a:extLst>
              <a:ext uri="{FF2B5EF4-FFF2-40B4-BE49-F238E27FC236}">
                <a16:creationId xmlns:a16="http://schemas.microsoft.com/office/drawing/2014/main" id="{9F6F6050-F7FA-34A6-9B33-01261F00C45F}"/>
              </a:ext>
            </a:extLst>
          </p:cNvPr>
          <p:cNvSpPr txBox="1"/>
          <p:nvPr/>
        </p:nvSpPr>
        <p:spPr>
          <a:xfrm>
            <a:off x="6694745" y="5930444"/>
            <a:ext cx="1567417"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 naturfreunde.de</a:t>
            </a:r>
          </a:p>
        </p:txBody>
      </p:sp>
    </p:spTree>
    <p:extLst>
      <p:ext uri="{BB962C8B-B14F-4D97-AF65-F5344CB8AC3E}">
        <p14:creationId xmlns:p14="http://schemas.microsoft.com/office/powerpoint/2010/main" val="4137066277"/>
      </p:ext>
    </p:extLst>
  </p:cSld>
  <p:clrMapOvr>
    <a:masterClrMapping/>
  </p:clrMapOvr>
  <p:transition spd="slow" advClick="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E2183-7C06-2298-C439-7E88B4942EC9}"/>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EB081421-29B8-1664-B79C-56A87B66D21D}"/>
              </a:ext>
            </a:extLst>
          </p:cNvPr>
          <p:cNvSpPr>
            <a:spLocks noGrp="1"/>
          </p:cNvSpPr>
          <p:nvPr>
            <p:ph type="title"/>
          </p:nvPr>
        </p:nvSpPr>
        <p:spPr>
          <a:xfrm>
            <a:off x="838200" y="757236"/>
            <a:ext cx="9056751" cy="681037"/>
          </a:xfrm>
        </p:spPr>
        <p:txBody>
          <a:bodyPr>
            <a:normAutofit fontScale="90000"/>
          </a:bodyPr>
          <a:lstStyle/>
          <a:p>
            <a:r>
              <a:rPr lang="de-DE" dirty="0">
                <a:ln w="0"/>
                <a:effectLst>
                  <a:outerShdw blurRad="38100" dist="19050" dir="2700000" algn="tl" rotWithShape="0">
                    <a:schemeClr val="dk1">
                      <a:alpha val="40000"/>
                    </a:schemeClr>
                  </a:outerShdw>
                </a:effectLst>
              </a:rPr>
              <a:t>4. Um wieviel Grad ist die Durchschnittstemperatur seit dem Beginn der Industrialisierung gestiegen?</a:t>
            </a:r>
            <a:endParaRPr lang="de-DE" dirty="0"/>
          </a:p>
        </p:txBody>
      </p:sp>
      <p:sp>
        <p:nvSpPr>
          <p:cNvPr id="14" name="Abgerundetes Rechteck 8">
            <a:extLst>
              <a:ext uri="{FF2B5EF4-FFF2-40B4-BE49-F238E27FC236}">
                <a16:creationId xmlns:a16="http://schemas.microsoft.com/office/drawing/2014/main" id="{A96FC923-8B40-508D-9C17-9D2EAB25FDFF}"/>
              </a:ext>
            </a:extLst>
          </p:cNvPr>
          <p:cNvSpPr/>
          <p:nvPr/>
        </p:nvSpPr>
        <p:spPr>
          <a:xfrm>
            <a:off x="1044273" y="214757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1,6 °C</a:t>
            </a:r>
          </a:p>
        </p:txBody>
      </p:sp>
      <p:sp>
        <p:nvSpPr>
          <p:cNvPr id="15" name="Abgerundetes Rechteck 9">
            <a:extLst>
              <a:ext uri="{FF2B5EF4-FFF2-40B4-BE49-F238E27FC236}">
                <a16:creationId xmlns:a16="http://schemas.microsoft.com/office/drawing/2014/main" id="{D78EB911-1E10-A67E-B93B-0B11E6B4F11D}"/>
              </a:ext>
            </a:extLst>
          </p:cNvPr>
          <p:cNvSpPr/>
          <p:nvPr/>
        </p:nvSpPr>
        <p:spPr>
          <a:xfrm>
            <a:off x="1044274" y="3432495"/>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2 °C</a:t>
            </a:r>
          </a:p>
        </p:txBody>
      </p:sp>
      <p:sp>
        <p:nvSpPr>
          <p:cNvPr id="16" name="Abgerundetes Rechteck 10">
            <a:extLst>
              <a:ext uri="{FF2B5EF4-FFF2-40B4-BE49-F238E27FC236}">
                <a16:creationId xmlns:a16="http://schemas.microsoft.com/office/drawing/2014/main" id="{F72FE735-E675-2C5F-85A8-978B328B376B}"/>
              </a:ext>
            </a:extLst>
          </p:cNvPr>
          <p:cNvSpPr/>
          <p:nvPr/>
        </p:nvSpPr>
        <p:spPr>
          <a:xfrm>
            <a:off x="1044273" y="4717409"/>
            <a:ext cx="5905850" cy="687897"/>
          </a:xfrm>
          <a:prstGeom prst="roundRect">
            <a:avLst>
              <a:gd name="adj" fmla="val 43496"/>
            </a:avLst>
          </a:prstGeom>
          <a:solidFill>
            <a:schemeClr val="bg2"/>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1,8 °C</a:t>
            </a:r>
          </a:p>
        </p:txBody>
      </p:sp>
      <p:sp>
        <p:nvSpPr>
          <p:cNvPr id="17" name="Abgerundetes Rechteck 7">
            <a:hlinkClick r:id="" action="ppaction://hlinkshowjump?jump=nextslide"/>
            <a:extLst>
              <a:ext uri="{FF2B5EF4-FFF2-40B4-BE49-F238E27FC236}">
                <a16:creationId xmlns:a16="http://schemas.microsoft.com/office/drawing/2014/main" id="{A134E2B8-7BB1-6B98-4BE2-AB552557E424}"/>
              </a:ext>
            </a:extLst>
          </p:cNvPr>
          <p:cNvSpPr/>
          <p:nvPr/>
        </p:nvSpPr>
        <p:spPr>
          <a:xfrm>
            <a:off x="8524584" y="3298218"/>
            <a:ext cx="2469188" cy="956453"/>
          </a:xfrm>
          <a:prstGeom prst="roundRect">
            <a:avLst>
              <a:gd name="adj" fmla="val 37924"/>
            </a:avLst>
          </a:prstGeom>
          <a:solidFill>
            <a:srgbClr val="A7A7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weiter</a:t>
            </a:r>
            <a:endParaRPr lang="de-DE" sz="40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2091344"/>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14"/>
                                        </p:tgtEl>
                                        <p:attrNameLst>
                                          <p:attrName>fillcolor</p:attrName>
                                        </p:attrNameLst>
                                      </p:cBhvr>
                                      <p:to>
                                        <a:srgbClr val="92D050"/>
                                      </p:to>
                                    </p:animClr>
                                    <p:set>
                                      <p:cBhvr>
                                        <p:cTn id="7" dur="10" fill="hold"/>
                                        <p:tgtEl>
                                          <p:spTgt spid="14"/>
                                        </p:tgtEl>
                                        <p:attrNameLst>
                                          <p:attrName>fill.type</p:attrName>
                                        </p:attrNameLst>
                                      </p:cBhvr>
                                      <p:to>
                                        <p:strVal val="solid"/>
                                      </p:to>
                                    </p:set>
                                    <p:set>
                                      <p:cBhvr>
                                        <p:cTn id="8" dur="10" fill="hold"/>
                                        <p:tgtEl>
                                          <p:spTgt spid="14"/>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5"/>
                                        </p:tgtEl>
                                        <p:attrNameLst>
                                          <p:attrName>fillcolor</p:attrName>
                                        </p:attrNameLst>
                                      </p:cBhvr>
                                      <p:to>
                                        <a:srgbClr val="FF6565"/>
                                      </p:to>
                                    </p:animClr>
                                    <p:set>
                                      <p:cBhvr>
                                        <p:cTn id="17" dur="2000" fill="hold"/>
                                        <p:tgtEl>
                                          <p:spTgt spid="15"/>
                                        </p:tgtEl>
                                        <p:attrNameLst>
                                          <p:attrName>fill.type</p:attrName>
                                        </p:attrNameLst>
                                      </p:cBhvr>
                                      <p:to>
                                        <p:strVal val="solid"/>
                                      </p:to>
                                    </p:set>
                                    <p:set>
                                      <p:cBhvr>
                                        <p:cTn id="1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6"/>
                                        </p:tgtEl>
                                        <p:attrNameLst>
                                          <p:attrName>fillcolor</p:attrName>
                                        </p:attrNameLst>
                                      </p:cBhvr>
                                      <p:to>
                                        <a:srgbClr val="FF6565"/>
                                      </p:to>
                                    </p:animClr>
                                    <p:set>
                                      <p:cBhvr>
                                        <p:cTn id="24" dur="2000" fill="hold"/>
                                        <p:tgtEl>
                                          <p:spTgt spid="16"/>
                                        </p:tgtEl>
                                        <p:attrNameLst>
                                          <p:attrName>fill.type</p:attrName>
                                        </p:attrNameLst>
                                      </p:cBhvr>
                                      <p:to>
                                        <p:strVal val="solid"/>
                                      </p:to>
                                    </p:set>
                                    <p:set>
                                      <p:cBhvr>
                                        <p:cTn id="25"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84DAE-7548-4983-7135-59EA98DEBA7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298435-CCCE-F5B6-BDA4-36CCD2464C6C}"/>
              </a:ext>
            </a:extLst>
          </p:cNvPr>
          <p:cNvSpPr>
            <a:spLocks noGrp="1"/>
          </p:cNvSpPr>
          <p:nvPr>
            <p:ph type="title"/>
          </p:nvPr>
        </p:nvSpPr>
        <p:spPr/>
        <p:txBody>
          <a:bodyPr>
            <a:normAutofit/>
          </a:bodyPr>
          <a:lstStyle/>
          <a:p>
            <a:r>
              <a:rPr lang="de-DE" sz="3200" dirty="0">
                <a:ln w="0"/>
                <a:effectLst>
                  <a:outerShdw blurRad="38100" dist="19050" dir="2700000" algn="tl" rotWithShape="0">
                    <a:schemeClr val="dk1">
                      <a:alpha val="40000"/>
                    </a:schemeClr>
                  </a:outerShdw>
                </a:effectLst>
              </a:rPr>
              <a:t>Infotext: Erderwärmung</a:t>
            </a:r>
            <a:endParaRPr lang="de-DE" sz="3200" dirty="0"/>
          </a:p>
        </p:txBody>
      </p:sp>
      <p:sp>
        <p:nvSpPr>
          <p:cNvPr id="3" name="Inhaltsplatzhalter 2">
            <a:extLst>
              <a:ext uri="{FF2B5EF4-FFF2-40B4-BE49-F238E27FC236}">
                <a16:creationId xmlns:a16="http://schemas.microsoft.com/office/drawing/2014/main" id="{D61EA815-A14F-B9F4-A928-CF60D0438B6B}"/>
              </a:ext>
            </a:extLst>
          </p:cNvPr>
          <p:cNvSpPr>
            <a:spLocks noGrp="1"/>
          </p:cNvSpPr>
          <p:nvPr>
            <p:ph idx="1"/>
          </p:nvPr>
        </p:nvSpPr>
        <p:spPr/>
        <p:txBody>
          <a:bodyPr/>
          <a:lstStyle/>
          <a:p>
            <a:r>
              <a:rPr lang="de-DE" dirty="0">
                <a:ln w="0"/>
                <a:effectLst>
                  <a:outerShdw blurRad="38100" dist="19050" dir="2700000" algn="tl" rotWithShape="0">
                    <a:schemeClr val="dk1">
                      <a:alpha val="40000"/>
                    </a:schemeClr>
                  </a:outerShdw>
                </a:effectLst>
              </a:rPr>
              <a:t>Im </a:t>
            </a:r>
            <a:r>
              <a:rPr lang="de-DE" dirty="0">
                <a:ln w="0"/>
                <a:effectLst>
                  <a:outerShdw blurRad="38100" dist="19050" dir="2700000" algn="tl" rotWithShape="0">
                    <a:schemeClr val="dk1">
                      <a:alpha val="40000"/>
                    </a:schemeClr>
                  </a:outerShdw>
                </a:effectLst>
                <a:hlinkClick r:id="rId3">
                  <a:extLst>
                    <a:ext uri="{A12FA001-AC4F-418D-AE19-62706E023703}">
                      <ahyp:hlinkClr xmlns:ahyp="http://schemas.microsoft.com/office/drawing/2018/hyperlinkcolor" val="tx"/>
                    </a:ext>
                  </a:extLst>
                </a:hlinkClick>
              </a:rPr>
              <a:t>Pariser Klimaabkommen</a:t>
            </a:r>
            <a:r>
              <a:rPr lang="de-DE" dirty="0">
                <a:ln w="0"/>
                <a:effectLst>
                  <a:outerShdw blurRad="38100" dist="19050" dir="2700000" algn="tl" rotWithShape="0">
                    <a:schemeClr val="dk1">
                      <a:alpha val="40000"/>
                    </a:schemeClr>
                  </a:outerShdw>
                </a:effectLst>
              </a:rPr>
              <a:t> wurde ein Übereinkommen ausgehandelt, welches eine Erderwärmung im Vergleich zur vorindustriellen Zeit von 1,5 Grad Celsius als Ziel für das Jahr 2100 setzte. Jedoch wurde dieses Ziel mit 1,6 Grad Celsius bereits überschritten. 1,6 Grad Celsius scheinen im ersten Moment nicht viel, jedoch haben auch schon kleine Erwärmung, Gletscherschmelzung, Meeresspiegelanstieg und verstärkte Umweltkatastrophen zur Folge. Große Gebiete der Erde werden aufgrund dieser Veränderung schon in wenigen Jahrzehnten nicht mehr bewohnbar sein.</a:t>
            </a:r>
          </a:p>
        </p:txBody>
      </p:sp>
      <p:sp>
        <p:nvSpPr>
          <p:cNvPr id="5" name="Abgerundetes Rechteck 4">
            <a:extLst>
              <a:ext uri="{FF2B5EF4-FFF2-40B4-BE49-F238E27FC236}">
                <a16:creationId xmlns:a16="http://schemas.microsoft.com/office/drawing/2014/main" id="{02BF22FA-2658-3D21-C55E-A577255BFB6A}"/>
              </a:ext>
            </a:extLst>
          </p:cNvPr>
          <p:cNvSpPr/>
          <p:nvPr/>
        </p:nvSpPr>
        <p:spPr>
          <a:xfrm>
            <a:off x="7879360" y="4031226"/>
            <a:ext cx="3474440" cy="1959553"/>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174698"/>
                </a:solidFill>
              </a:rPr>
              <a:t>Schon gewusst, dass in der </a:t>
            </a:r>
            <a:r>
              <a:rPr lang="de-DE" b="1" dirty="0">
                <a:solidFill>
                  <a:srgbClr val="174698"/>
                </a:solidFill>
                <a:hlinkClick r:id="rId4">
                  <a:extLst>
                    <a:ext uri="{A12FA001-AC4F-418D-AE19-62706E023703}">
                      <ahyp:hlinkClr xmlns:ahyp="http://schemas.microsoft.com/office/drawing/2018/hyperlinkcolor" val="tx"/>
                    </a:ext>
                  </a:extLst>
                </a:hlinkClick>
              </a:rPr>
              <a:t>Altstadt</a:t>
            </a:r>
            <a:r>
              <a:rPr lang="de-DE" b="1" dirty="0">
                <a:solidFill>
                  <a:srgbClr val="174698"/>
                </a:solidFill>
              </a:rPr>
              <a:t> von Halle (Saale) über 50 Bäume gepflanzt wurden, um die Wärmebelastung zu mindern und mehr Beschattungs-möglichkeiten zu bieten?</a:t>
            </a:r>
          </a:p>
        </p:txBody>
      </p:sp>
      <p:pic>
        <p:nvPicPr>
          <p:cNvPr id="7" name="Grafik 6">
            <a:extLst>
              <a:ext uri="{FF2B5EF4-FFF2-40B4-BE49-F238E27FC236}">
                <a16:creationId xmlns:a16="http://schemas.microsoft.com/office/drawing/2014/main" id="{418CAC8E-0D01-5BC1-DA9A-A7FF5201E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429" y="3382392"/>
            <a:ext cx="4567354" cy="2608387"/>
          </a:xfrm>
          <a:prstGeom prst="rect">
            <a:avLst/>
          </a:prstGeom>
        </p:spPr>
      </p:pic>
      <p:sp>
        <p:nvSpPr>
          <p:cNvPr id="8" name="Textfeld 7">
            <a:extLst>
              <a:ext uri="{FF2B5EF4-FFF2-40B4-BE49-F238E27FC236}">
                <a16:creationId xmlns:a16="http://schemas.microsoft.com/office/drawing/2014/main" id="{6C82EA4C-2297-74B6-EAF0-5A75CD056E53}"/>
              </a:ext>
            </a:extLst>
          </p:cNvPr>
          <p:cNvSpPr txBox="1"/>
          <p:nvPr/>
        </p:nvSpPr>
        <p:spPr>
          <a:xfrm>
            <a:off x="4490025" y="5713780"/>
            <a:ext cx="1017010" cy="276999"/>
          </a:xfrm>
          <a:prstGeom prst="rect">
            <a:avLst/>
          </a:prstGeom>
          <a:noFill/>
        </p:spPr>
        <p:txBody>
          <a:bodyPr wrap="none" rtlCol="0">
            <a:spAutoFit/>
          </a:bodyPr>
          <a:lstStyle/>
          <a:p>
            <a:r>
              <a:rPr lang="de-DE" sz="1200" dirty="0">
                <a:solidFill>
                  <a:schemeClr val="bg1"/>
                </a:solidFill>
                <a:effectLst>
                  <a:outerShdw blurRad="38100" dist="38100" dir="2700000" algn="tl">
                    <a:srgbClr val="000000">
                      <a:alpha val="43137"/>
                    </a:srgbClr>
                  </a:outerShdw>
                </a:effectLst>
              </a:rPr>
              <a:t>Foto: pixabay</a:t>
            </a:r>
          </a:p>
        </p:txBody>
      </p:sp>
    </p:spTree>
    <p:extLst>
      <p:ext uri="{BB962C8B-B14F-4D97-AF65-F5344CB8AC3E}">
        <p14:creationId xmlns:p14="http://schemas.microsoft.com/office/powerpoint/2010/main" val="917341340"/>
      </p:ext>
    </p:extLst>
  </p:cSld>
  <p:clrMapOvr>
    <a:masterClrMapping/>
  </p:clrMapOvr>
  <p:transition spd="slow" advClick="0">
    <p:fade/>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C9C67F5-4EBF-4B44-B898-83DA4A5D8621}">
  <we:reference id="wa104038830" version="1.0.0.3" store="de-DE"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3de31f8-606f-40ef-a7db-d4e036f40c4d" xsi:nil="true"/>
    <lcf76f155ced4ddcb4097134ff3c332f xmlns="2c7fb7c7-d632-4361-974f-3167b100aab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B010F4940ECEA489D9896D16DF7D0C5" ma:contentTypeVersion="16" ma:contentTypeDescription="Ein neues Dokument erstellen." ma:contentTypeScope="" ma:versionID="6ae5557d84cbafb29e38c36fefc650a9">
  <xsd:schema xmlns:xsd="http://www.w3.org/2001/XMLSchema" xmlns:xs="http://www.w3.org/2001/XMLSchema" xmlns:p="http://schemas.microsoft.com/office/2006/metadata/properties" xmlns:ns2="2c7fb7c7-d632-4361-974f-3167b100aabb" xmlns:ns3="13de31f8-606f-40ef-a7db-d4e036f40c4d" targetNamespace="http://schemas.microsoft.com/office/2006/metadata/properties" ma:root="true" ma:fieldsID="33e62a24ba2dd335b5c00947b31db87d" ns2:_="" ns3:_="">
    <xsd:import namespace="2c7fb7c7-d632-4361-974f-3167b100aabb"/>
    <xsd:import namespace="13de31f8-606f-40ef-a7db-d4e036f40c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7fb7c7-d632-4361-974f-3167b100a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c48b442d-4a4d-4e86-a4a8-39f66946e67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3de31f8-606f-40ef-a7db-d4e036f40c4d"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2501bcc4-57aa-4793-92ce-acc86f829095}" ma:internalName="TaxCatchAll" ma:showField="CatchAllData" ma:web="13de31f8-606f-40ef-a7db-d4e036f40c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319228-390E-40BA-B1E3-A9DF8522B1AE}">
  <ds:schemaRefs>
    <ds:schemaRef ds:uri="http://schemas.microsoft.com/sharepoint/v3/contenttype/forms"/>
  </ds:schemaRefs>
</ds:datastoreItem>
</file>

<file path=customXml/itemProps2.xml><?xml version="1.0" encoding="utf-8"?>
<ds:datastoreItem xmlns:ds="http://schemas.openxmlformats.org/officeDocument/2006/customXml" ds:itemID="{8259C2DD-1AE1-4B3D-9587-467E933B9DCA}">
  <ds:schemaRefs>
    <ds:schemaRef ds:uri="http://purl.org/dc/dcmitype/"/>
    <ds:schemaRef ds:uri="http://schemas.openxmlformats.org/package/2006/metadata/core-properties"/>
    <ds:schemaRef ds:uri="http://schemas.microsoft.com/office/2006/documentManagement/types"/>
    <ds:schemaRef ds:uri="http://purl.org/dc/elements/1.1/"/>
    <ds:schemaRef ds:uri="2c7fb7c7-d632-4361-974f-3167b100aabb"/>
    <ds:schemaRef ds:uri="http://purl.org/dc/terms/"/>
    <ds:schemaRef ds:uri="http://www.w3.org/XML/1998/namespace"/>
    <ds:schemaRef ds:uri="http://schemas.microsoft.com/office/infopath/2007/PartnerControls"/>
    <ds:schemaRef ds:uri="13de31f8-606f-40ef-a7db-d4e036f40c4d"/>
    <ds:schemaRef ds:uri="http://schemas.microsoft.com/office/2006/metadata/properties"/>
  </ds:schemaRefs>
</ds:datastoreItem>
</file>

<file path=customXml/itemProps3.xml><?xml version="1.0" encoding="utf-8"?>
<ds:datastoreItem xmlns:ds="http://schemas.openxmlformats.org/officeDocument/2006/customXml" ds:itemID="{93CECB27-B0DB-4F3C-8008-47AAA11A88C6}">
  <ds:schemaRefs>
    <ds:schemaRef ds:uri="13de31f8-606f-40ef-a7db-d4e036f40c4d"/>
    <ds:schemaRef ds:uri="2c7fb7c7-d632-4361-974f-3167b100aa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2664</Words>
  <Application>Microsoft Office PowerPoint</Application>
  <PresentationFormat>Breitbild</PresentationFormat>
  <Paragraphs>279</Paragraphs>
  <Slides>51</Slides>
  <Notes>31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51</vt:i4>
      </vt:variant>
    </vt:vector>
  </HeadingPairs>
  <TitlesOfParts>
    <vt:vector size="55" baseType="lpstr">
      <vt:lpstr>Arial</vt:lpstr>
      <vt:lpstr>Calibri</vt:lpstr>
      <vt:lpstr>Calibri Light</vt:lpstr>
      <vt:lpstr>Office</vt:lpstr>
      <vt:lpstr>PowerPoint-Präsentation</vt:lpstr>
      <vt:lpstr>1. Was trifft auf die Wärmewende zu?</vt:lpstr>
      <vt:lpstr>Infotext: Die Wärmewende</vt:lpstr>
      <vt:lpstr>2. Welche Folgen hat der durch den Menschen verursachte Klimawandel?</vt:lpstr>
      <vt:lpstr>Infotext: Die Folgen des Klimawandels</vt:lpstr>
      <vt:lpstr>3. Was ist das Ziel des Pariser Klimaabkommens?</vt:lpstr>
      <vt:lpstr>Infotext: Das Ziel des Pariser Klimaabkommens</vt:lpstr>
      <vt:lpstr>4. Um wieviel Grad ist die Durchschnittstemperatur seit dem Beginn der Industrialisierung gestiegen?</vt:lpstr>
      <vt:lpstr>Infotext: Erderwärmung</vt:lpstr>
      <vt:lpstr>5. Bis wann strebt Deutschland an klimaneutral zu sein?</vt:lpstr>
      <vt:lpstr>Infotext: Klimaneutralität in Deutschland</vt:lpstr>
      <vt:lpstr>6. Was ist der Treibhauseffekt?</vt:lpstr>
      <vt:lpstr>Infotext: Treibhauseffekt</vt:lpstr>
      <vt:lpstr>7. Was ist der Unterschied zwischen Emission und Immission?</vt:lpstr>
      <vt:lpstr>Infotext: Emission und Immission</vt:lpstr>
      <vt:lpstr>8. Welches dieser Gase ist kein Treibhausgas?</vt:lpstr>
      <vt:lpstr>Infotext: Welches ist ein Treibhausgas</vt:lpstr>
      <vt:lpstr>9. Welches dieser Gase verstärkt den Treibhauseffekt stärker?</vt:lpstr>
      <vt:lpstr>PowerPoint-Präsentation</vt:lpstr>
      <vt:lpstr>Infotext: Treibhauseffekt</vt:lpstr>
      <vt:lpstr>10. Welches Land verursacht die meisten CO2-Emissionen?</vt:lpstr>
      <vt:lpstr>Infotext: Die CO2-Emissionen der Länder</vt:lpstr>
      <vt:lpstr>11. In welchem Sektor entstehen die meisten Emissionen?</vt:lpstr>
      <vt:lpstr>Infotext: Die Emissionen nach Sektor</vt:lpstr>
      <vt:lpstr>12. Wie viele Emissionen werden durch die Herstellung eines Notebooks verursacht?</vt:lpstr>
      <vt:lpstr>Infotext: Die Emission eines Notebooks</vt:lpstr>
      <vt:lpstr>13. Was beschreibt der Albedo-Effekt?</vt:lpstr>
      <vt:lpstr>Infotext: Der Albedo-Effekt</vt:lpstr>
      <vt:lpstr>14. Wie groß sind die Flächen Regenwald, die pro Jahr abgeholzt werden? </vt:lpstr>
      <vt:lpstr>Infotext: Regenwaldrodung</vt:lpstr>
      <vt:lpstr>15. Wie viel Kilogramm CO2 bindet ein Hektar Wald pro Jahr? </vt:lpstr>
      <vt:lpstr>Infotext: Die CO2-Bindung eines Waldes</vt:lpstr>
      <vt:lpstr>16. Wie lange braucht eine Plastikflasche, um zu verrotten? </vt:lpstr>
      <vt:lpstr>Infotext: Die Verrottung von Kunststoff</vt:lpstr>
      <vt:lpstr>17. Wie viele Tonnen Müll schwimmen in den Weltmeeren? </vt:lpstr>
      <vt:lpstr>PowerPoint-Präsentation</vt:lpstr>
      <vt:lpstr>Infotext: Die Menge Müll in den Meeren</vt:lpstr>
      <vt:lpstr>18. Wodurch kommt es zur Versauerung der Meere?</vt:lpstr>
      <vt:lpstr>Infotext: Die Versauerung der Meere</vt:lpstr>
      <vt:lpstr>19. Wie funktioniert eine Kläranlage?</vt:lpstr>
      <vt:lpstr>Infotext: Die Funktion einer Kläranlage</vt:lpstr>
      <vt:lpstr>20. Wie viel Abwasser kann die Kläranlage Halle-Nord an einem Tag reinigen?</vt:lpstr>
      <vt:lpstr>Infotext: Das Abwasser in der Kläranlage Halle-Nord</vt:lpstr>
      <vt:lpstr>21. Wie viele der Tierarten, die auf der Roten Liste stehen, sind aktuell vom Aussterben bedroht? </vt:lpstr>
      <vt:lpstr>Infotext: Die Tierarten der Roten Liste</vt:lpstr>
      <vt:lpstr>22. Wie viele Landwirbeltiere sind seit 1900 ausgestorben? </vt:lpstr>
      <vt:lpstr>Infotext: Anzahl der ausgestorbenen Landwirbeltiere</vt:lpstr>
      <vt:lpstr>23. Warum ist Artenvielfalt wichtig für das Ökosystem? </vt:lpstr>
      <vt:lpstr>Infotext: Artenvielfalt für das Ökosystem</vt:lpstr>
      <vt:lpstr>PowerPoint-Präsentation</vt:lpstr>
      <vt:lpstr>PowerPoint-Präsentation</vt:lpstr>
    </vt:vector>
  </TitlesOfParts>
  <Company>EVH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Dietrich, Elisa</dc:creator>
  <cp:lastModifiedBy>Dietrich, Elisa</cp:lastModifiedBy>
  <cp:revision>638</cp:revision>
  <cp:lastPrinted>2023-04-25T06:23:20Z</cp:lastPrinted>
  <dcterms:created xsi:type="dcterms:W3CDTF">2022-05-03T12:43:23Z</dcterms:created>
  <dcterms:modified xsi:type="dcterms:W3CDTF">2026-01-12T10:44:56Z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0x010100BB010F4940ECEA489D9896D16DF7D0C5</vt:lpwstr>
  </property>
  <property fmtid="{D5CDD505-2E9C-101B-9397-08002B2CF9AE}" pid="3" name="MSIP_Label_defa4170-0d19-0005-0004-bc88714345d2_Enabled">
    <vt:lpwstr>true</vt:lpwstr>
  </property>
  <property fmtid="{D5CDD505-2E9C-101B-9397-08002B2CF9AE}" pid="4" name="MSIP_Label_defa4170-0d19-0005-0004-bc88714345d2_SetDate">
    <vt:lpwstr>2024-10-11T09:52:03Z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9d1bd732-afee-46c5-9d48-f3aeb3823586</vt:lpwstr>
  </property>
  <property fmtid="{D5CDD505-2E9C-101B-9397-08002B2CF9AE}" pid="8" name="MSIP_Label_defa4170-0d19-0005-0004-bc88714345d2_ActionId">
    <vt:lpwstr>2796be69-aa83-4f3d-b363-67fe81c5bfe9</vt:lpwstr>
  </property>
  <property fmtid="{D5CDD505-2E9C-101B-9397-08002B2CF9AE}" pid="9" name="MSIP_Label_defa4170-0d19-0005-0004-bc88714345d2_ContentBits">
    <vt:lpwstr>0</vt:lpwstr>
  </property>
  <property fmtid="{D5CDD505-2E9C-101B-9397-08002B2CF9AE}" pid="10" name="MSIP_Label_c939f9ab-380b-48e5-9ff0-4063645002ab_Enabled">
    <vt:lpwstr>true</vt:lpwstr>
  </property>
  <property fmtid="{D5CDD505-2E9C-101B-9397-08002B2CF9AE}" pid="11" name="MSIP_Label_c939f9ab-380b-48e5-9ff0-4063645002ab_SetDate">
    <vt:lpwstr>2025-03-06T13:18:57Z</vt:lpwstr>
  </property>
  <property fmtid="{D5CDD505-2E9C-101B-9397-08002B2CF9AE}" pid="12" name="MSIP_Label_c939f9ab-380b-48e5-9ff0-4063645002ab_Method">
    <vt:lpwstr>Standard</vt:lpwstr>
  </property>
  <property fmtid="{D5CDD505-2E9C-101B-9397-08002B2CF9AE}" pid="13" name="MSIP_Label_c939f9ab-380b-48e5-9ff0-4063645002ab_Name">
    <vt:lpwstr>Public</vt:lpwstr>
  </property>
  <property fmtid="{D5CDD505-2E9C-101B-9397-08002B2CF9AE}" pid="14" name="MSIP_Label_c939f9ab-380b-48e5-9ff0-4063645002ab_SiteId">
    <vt:lpwstr>bff9fdc0-db95-48ee-9108-974ab86e64a2</vt:lpwstr>
  </property>
  <property fmtid="{D5CDD505-2E9C-101B-9397-08002B2CF9AE}" pid="15" name="MSIP_Label_c939f9ab-380b-48e5-9ff0-4063645002ab_ActionId">
    <vt:lpwstr>33e7f093-8c24-4f49-8c75-b1d81e3a08ee</vt:lpwstr>
  </property>
  <property fmtid="{D5CDD505-2E9C-101B-9397-08002B2CF9AE}" pid="16" name="MSIP_Label_c939f9ab-380b-48e5-9ff0-4063645002ab_ContentBits">
    <vt:lpwstr>0</vt:lpwstr>
  </property>
  <property fmtid="{D5CDD505-2E9C-101B-9397-08002B2CF9AE}" pid="17" name="MSIP_Label_c939f9ab-380b-48e5-9ff0-4063645002ab_Tag">
    <vt:lpwstr>10, 3, 0, 1</vt:lpwstr>
  </property>
</Properties>
</file>